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8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16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FD5DB-0662-4DE2-9C1D-2713709952EA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6888" y="1219200"/>
            <a:ext cx="4391025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00163" y="4694238"/>
            <a:ext cx="10404475" cy="3840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6069A-DD74-4984-825D-229D7A791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461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6069A-DD74-4984-825D-229D7A7911A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33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pc="15" dirty="0"/>
              <a:t>(Goodfellow</a:t>
            </a:r>
            <a:r>
              <a:rPr spc="50" dirty="0"/>
              <a:t> </a:t>
            </a:r>
            <a:r>
              <a:rPr spc="10" dirty="0"/>
              <a:t>2016)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pc="15" dirty="0"/>
              <a:t>(Goodfellow</a:t>
            </a:r>
            <a:r>
              <a:rPr spc="50" dirty="0"/>
              <a:t> </a:t>
            </a:r>
            <a:r>
              <a:rPr spc="10" dirty="0"/>
              <a:t>2016)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pc="15" dirty="0"/>
              <a:t>(Goodfellow</a:t>
            </a:r>
            <a:r>
              <a:rPr spc="50" dirty="0"/>
              <a:t> </a:t>
            </a:r>
            <a:r>
              <a:rPr spc="10" dirty="0"/>
              <a:t>2016)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pc="15" dirty="0"/>
              <a:t>(Goodfellow</a:t>
            </a:r>
            <a:r>
              <a:rPr spc="50" dirty="0"/>
              <a:t> </a:t>
            </a:r>
            <a:r>
              <a:rPr spc="10" dirty="0"/>
              <a:t>2016)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pc="15" dirty="0"/>
              <a:t>(Goodfellow</a:t>
            </a:r>
            <a:r>
              <a:rPr spc="50" dirty="0"/>
              <a:t> </a:t>
            </a:r>
            <a:r>
              <a:rPr spc="10" dirty="0"/>
              <a:t>2016)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4440" y="850900"/>
            <a:ext cx="1053591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42093" y="4156453"/>
            <a:ext cx="5920613" cy="2906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684000" y="9345574"/>
            <a:ext cx="1245234" cy="2514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pc="15" dirty="0"/>
              <a:t>(Goodfellow</a:t>
            </a:r>
            <a:r>
              <a:rPr spc="50" dirty="0"/>
              <a:t> </a:t>
            </a:r>
            <a:r>
              <a:rPr spc="10" dirty="0"/>
              <a:t>2016)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26" Type="http://schemas.openxmlformats.org/officeDocument/2006/relationships/image" Target="../media/image41.png"/><Relationship Id="rId21" Type="http://schemas.openxmlformats.org/officeDocument/2006/relationships/image" Target="../media/image36.png"/><Relationship Id="rId34" Type="http://schemas.openxmlformats.org/officeDocument/2006/relationships/image" Target="../media/image49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5" Type="http://schemas.openxmlformats.org/officeDocument/2006/relationships/image" Target="../media/image40.png"/><Relationship Id="rId33" Type="http://schemas.openxmlformats.org/officeDocument/2006/relationships/image" Target="../media/image48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29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24" Type="http://schemas.openxmlformats.org/officeDocument/2006/relationships/image" Target="../media/image39.png"/><Relationship Id="rId32" Type="http://schemas.openxmlformats.org/officeDocument/2006/relationships/image" Target="../media/image47.png"/><Relationship Id="rId37" Type="http://schemas.openxmlformats.org/officeDocument/2006/relationships/image" Target="../media/image52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36" Type="http://schemas.openxmlformats.org/officeDocument/2006/relationships/image" Target="../media/image51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31" Type="http://schemas.openxmlformats.org/officeDocument/2006/relationships/image" Target="../media/image46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37.png"/><Relationship Id="rId27" Type="http://schemas.openxmlformats.org/officeDocument/2006/relationships/image" Target="../media/image42.png"/><Relationship Id="rId30" Type="http://schemas.openxmlformats.org/officeDocument/2006/relationships/image" Target="../media/image45.png"/><Relationship Id="rId35" Type="http://schemas.openxmlformats.org/officeDocument/2006/relationships/image" Target="../media/image50.png"/><Relationship Id="rId8" Type="http://schemas.openxmlformats.org/officeDocument/2006/relationships/image" Target="../media/image23.png"/><Relationship Id="rId3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8000" y="914400"/>
            <a:ext cx="944880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5400" b="1" spc="220" dirty="0">
                <a:latin typeface="Arial" panose="020B0604020202020204" pitchFamily="34" charset="0"/>
                <a:cs typeface="Arial" panose="020B0604020202020204" pitchFamily="34" charset="0"/>
              </a:rPr>
              <a:t>C7082 Techniques in Machine Learning and AI</a:t>
            </a:r>
            <a:endParaRPr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0" y="3429000"/>
            <a:ext cx="6604634" cy="46166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lang="en-GB" sz="2600" i="1" spc="80" dirty="0">
                <a:latin typeface="Arial" panose="020B0604020202020204" pitchFamily="34" charset="0"/>
                <a:cs typeface="Arial" panose="020B0604020202020204" pitchFamily="34" charset="0"/>
              </a:rPr>
              <a:t>Ed Harris</a:t>
            </a:r>
            <a:endParaRPr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Neural Networks From Scratch - victorzhou.com">
            <a:extLst>
              <a:ext uri="{FF2B5EF4-FFF2-40B4-BE49-F238E27FC236}">
                <a16:creationId xmlns:a16="http://schemas.microsoft.com/office/drawing/2014/main" id="{D1E43EF4-B975-4BAE-B961-28A5B5C97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4730448"/>
            <a:ext cx="7518400" cy="37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I Evaluating and Testing Unintended Memorization in Neural Networks  #machinelearning #Tech #Gadgets | How to memorize things, Nerd jokes,  Predictions">
            <a:extLst>
              <a:ext uri="{FF2B5EF4-FFF2-40B4-BE49-F238E27FC236}">
                <a16:creationId xmlns:a16="http://schemas.microsoft.com/office/drawing/2014/main" id="{D5D47C5C-1410-4B52-AB22-EEF706711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0" y="4038600"/>
            <a:ext cx="3666735" cy="522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8700" y="957580"/>
            <a:ext cx="10958830" cy="1025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50" spc="165" dirty="0"/>
              <a:t>Choosing </a:t>
            </a:r>
            <a:r>
              <a:rPr sz="6550" spc="245" dirty="0"/>
              <a:t>Architecture</a:t>
            </a:r>
            <a:r>
              <a:rPr sz="6550" spc="885" dirty="0"/>
              <a:t> </a:t>
            </a:r>
            <a:r>
              <a:rPr sz="6550" spc="165" dirty="0"/>
              <a:t>Family</a:t>
            </a:r>
            <a:endParaRPr sz="6550"/>
          </a:p>
        </p:txBody>
      </p:sp>
      <p:sp>
        <p:nvSpPr>
          <p:cNvPr id="3" name="object 3"/>
          <p:cNvSpPr txBox="1"/>
          <p:nvPr/>
        </p:nvSpPr>
        <p:spPr>
          <a:xfrm>
            <a:off x="1798393" y="3060780"/>
            <a:ext cx="9119235" cy="37215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0"/>
              </a:spcBef>
              <a:buSzPct val="74444"/>
              <a:tabLst>
                <a:tab pos="580390" algn="l"/>
                <a:tab pos="581025" algn="l"/>
              </a:tabLst>
            </a:pPr>
            <a:r>
              <a:rPr sz="4500" spc="55" dirty="0">
                <a:latin typeface="Times New Roman"/>
                <a:cs typeface="Times New Roman"/>
              </a:rPr>
              <a:t>No </a:t>
            </a:r>
            <a:r>
              <a:rPr sz="4500" spc="220" dirty="0">
                <a:latin typeface="Times New Roman"/>
                <a:cs typeface="Times New Roman"/>
              </a:rPr>
              <a:t>structure </a:t>
            </a:r>
            <a:r>
              <a:rPr sz="4500" spc="475" dirty="0">
                <a:latin typeface="Times New Roman"/>
                <a:cs typeface="Times New Roman"/>
              </a:rPr>
              <a:t>-&gt; </a:t>
            </a:r>
            <a:r>
              <a:rPr sz="4500" spc="45" dirty="0">
                <a:latin typeface="Times New Roman"/>
                <a:cs typeface="Times New Roman"/>
              </a:rPr>
              <a:t>fully</a:t>
            </a:r>
            <a:r>
              <a:rPr sz="4500" spc="705" dirty="0">
                <a:latin typeface="Times New Roman"/>
                <a:cs typeface="Times New Roman"/>
              </a:rPr>
              <a:t> </a:t>
            </a:r>
            <a:r>
              <a:rPr sz="4500" spc="135" dirty="0">
                <a:latin typeface="Times New Roman"/>
                <a:cs typeface="Times New Roman"/>
              </a:rPr>
              <a:t>connected</a:t>
            </a:r>
            <a:endParaRPr sz="4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5300" dirty="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5"/>
              </a:spcBef>
              <a:buSzPct val="74444"/>
              <a:tabLst>
                <a:tab pos="580390" algn="l"/>
                <a:tab pos="581025" algn="l"/>
              </a:tabLst>
            </a:pPr>
            <a:r>
              <a:rPr sz="4500" spc="170" dirty="0">
                <a:latin typeface="Times New Roman"/>
                <a:cs typeface="Times New Roman"/>
              </a:rPr>
              <a:t>Spatial </a:t>
            </a:r>
            <a:r>
              <a:rPr sz="4500" spc="220" dirty="0">
                <a:latin typeface="Times New Roman"/>
                <a:cs typeface="Times New Roman"/>
              </a:rPr>
              <a:t>structure </a:t>
            </a:r>
            <a:r>
              <a:rPr sz="4500" spc="475" dirty="0">
                <a:latin typeface="Times New Roman"/>
                <a:cs typeface="Times New Roman"/>
              </a:rPr>
              <a:t>-&gt;</a:t>
            </a:r>
            <a:r>
              <a:rPr sz="4500" spc="705" dirty="0">
                <a:latin typeface="Times New Roman"/>
                <a:cs typeface="Times New Roman"/>
              </a:rPr>
              <a:t> </a:t>
            </a:r>
            <a:r>
              <a:rPr sz="4500" spc="100" dirty="0">
                <a:latin typeface="Times New Roman"/>
                <a:cs typeface="Times New Roman"/>
              </a:rPr>
              <a:t>convolutional</a:t>
            </a:r>
            <a:endParaRPr sz="4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5300" dirty="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buSzPct val="74444"/>
              <a:tabLst>
                <a:tab pos="580390" algn="l"/>
                <a:tab pos="581025" algn="l"/>
              </a:tabLst>
            </a:pPr>
            <a:r>
              <a:rPr sz="4500" spc="120" dirty="0">
                <a:latin typeface="Times New Roman"/>
                <a:cs typeface="Times New Roman"/>
              </a:rPr>
              <a:t>Sequential </a:t>
            </a:r>
            <a:r>
              <a:rPr sz="4500" spc="220" dirty="0">
                <a:latin typeface="Times New Roman"/>
                <a:cs typeface="Times New Roman"/>
              </a:rPr>
              <a:t>structure </a:t>
            </a:r>
            <a:r>
              <a:rPr sz="4500" spc="475" dirty="0">
                <a:latin typeface="Times New Roman"/>
                <a:cs typeface="Times New Roman"/>
              </a:rPr>
              <a:t>-&gt;</a:t>
            </a:r>
            <a:r>
              <a:rPr sz="4500" spc="735" dirty="0">
                <a:latin typeface="Times New Roman"/>
                <a:cs typeface="Times New Roman"/>
              </a:rPr>
              <a:t> </a:t>
            </a:r>
            <a:r>
              <a:rPr sz="4500" spc="180" dirty="0">
                <a:latin typeface="Times New Roman"/>
                <a:cs typeface="Times New Roman"/>
              </a:rPr>
              <a:t>recurrent</a:t>
            </a:r>
            <a:endParaRPr sz="45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8700" y="868680"/>
            <a:ext cx="10942320" cy="12084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750" spc="145" dirty="0"/>
              <a:t>Fully </a:t>
            </a:r>
            <a:r>
              <a:rPr sz="7750" spc="285" dirty="0"/>
              <a:t>Connected</a:t>
            </a:r>
            <a:r>
              <a:rPr sz="7750" spc="1105" dirty="0"/>
              <a:t> </a:t>
            </a:r>
            <a:r>
              <a:rPr sz="7750" spc="155" dirty="0"/>
              <a:t>Baseline</a:t>
            </a:r>
            <a:endParaRPr sz="7750"/>
          </a:p>
        </p:txBody>
      </p:sp>
      <p:sp>
        <p:nvSpPr>
          <p:cNvPr id="3" name="object 3"/>
          <p:cNvSpPr/>
          <p:nvPr/>
        </p:nvSpPr>
        <p:spPr>
          <a:xfrm>
            <a:off x="6300577" y="3472835"/>
            <a:ext cx="6487802" cy="3552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684800" y="4202311"/>
            <a:ext cx="492125" cy="67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50" b="1" i="1" spc="430" dirty="0">
                <a:latin typeface="Georgia"/>
                <a:cs typeface="Georgia"/>
              </a:rPr>
              <a:t>V</a:t>
            </a:r>
            <a:endParaRPr sz="425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67622" y="5720407"/>
            <a:ext cx="650875" cy="67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50" b="1" i="1" spc="135" dirty="0">
                <a:latin typeface="Georgia"/>
                <a:cs typeface="Georgia"/>
              </a:rPr>
              <a:t>W</a:t>
            </a:r>
            <a:endParaRPr sz="425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600" y="2634488"/>
            <a:ext cx="9074150" cy="55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buSzPct val="75362"/>
              <a:tabLst>
                <a:tab pos="443865" algn="l"/>
                <a:tab pos="444500" algn="l"/>
              </a:tabLst>
            </a:pPr>
            <a:r>
              <a:rPr sz="3450" b="1" dirty="0">
                <a:latin typeface="Times New Roman"/>
                <a:cs typeface="Times New Roman"/>
              </a:rPr>
              <a:t>2-3 </a:t>
            </a:r>
            <a:r>
              <a:rPr sz="3450" b="1" spc="125" dirty="0">
                <a:latin typeface="Times New Roman"/>
                <a:cs typeface="Times New Roman"/>
              </a:rPr>
              <a:t>hidden </a:t>
            </a:r>
            <a:r>
              <a:rPr sz="3450" b="1" spc="55" dirty="0">
                <a:latin typeface="Times New Roman"/>
                <a:cs typeface="Times New Roman"/>
              </a:rPr>
              <a:t>layer feed-forward </a:t>
            </a:r>
            <a:r>
              <a:rPr sz="3450" b="1" spc="130" dirty="0">
                <a:latin typeface="Times New Roman"/>
                <a:cs typeface="Times New Roman"/>
              </a:rPr>
              <a:t>neural</a:t>
            </a:r>
            <a:r>
              <a:rPr sz="3450" b="1" spc="229" dirty="0">
                <a:latin typeface="Times New Roman"/>
                <a:cs typeface="Times New Roman"/>
              </a:rPr>
              <a:t> </a:t>
            </a:r>
            <a:r>
              <a:rPr sz="3450" b="1" spc="95" dirty="0">
                <a:latin typeface="Times New Roman"/>
                <a:cs typeface="Times New Roman"/>
              </a:rPr>
              <a:t>network</a:t>
            </a:r>
            <a:endParaRPr sz="3450" b="1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5200" y="3764788"/>
            <a:ext cx="6522084" cy="51687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14400" indent="-431800">
              <a:lnSpc>
                <a:spcPct val="100000"/>
              </a:lnSpc>
              <a:spcBef>
                <a:spcPts val="105"/>
              </a:spcBef>
              <a:buSzPct val="75362"/>
              <a:buChar char="•"/>
              <a:tabLst>
                <a:tab pos="913765" algn="l"/>
                <a:tab pos="914400" algn="l"/>
              </a:tabLst>
            </a:pPr>
            <a:r>
              <a:rPr sz="3450" spc="130" dirty="0">
                <a:latin typeface="Times New Roman"/>
                <a:cs typeface="Times New Roman"/>
              </a:rPr>
              <a:t>AKA </a:t>
            </a:r>
            <a:r>
              <a:rPr sz="3450" spc="50" dirty="0">
                <a:latin typeface="Times New Roman"/>
                <a:cs typeface="Times New Roman"/>
              </a:rPr>
              <a:t>“multilayer</a:t>
            </a:r>
            <a:r>
              <a:rPr sz="3450" spc="430" dirty="0">
                <a:latin typeface="Times New Roman"/>
                <a:cs typeface="Times New Roman"/>
              </a:rPr>
              <a:t> </a:t>
            </a:r>
            <a:r>
              <a:rPr sz="3450" spc="95" dirty="0">
                <a:latin typeface="Times New Roman"/>
                <a:cs typeface="Times New Roman"/>
              </a:rPr>
              <a:t>perceptron”</a:t>
            </a:r>
            <a:endParaRPr sz="34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50" dirty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buSzPct val="75362"/>
              <a:tabLst>
                <a:tab pos="469265" algn="l"/>
                <a:tab pos="469900" algn="l"/>
              </a:tabLst>
            </a:pPr>
            <a:r>
              <a:rPr sz="3450" b="1" spc="70" dirty="0">
                <a:latin typeface="Times New Roman"/>
                <a:cs typeface="Times New Roman"/>
              </a:rPr>
              <a:t>Rectified </a:t>
            </a:r>
            <a:r>
              <a:rPr sz="3450" b="1" spc="95" dirty="0">
                <a:latin typeface="Times New Roman"/>
                <a:cs typeface="Times New Roman"/>
              </a:rPr>
              <a:t>linear</a:t>
            </a:r>
            <a:r>
              <a:rPr sz="3450" b="1" spc="490" dirty="0">
                <a:latin typeface="Times New Roman"/>
                <a:cs typeface="Times New Roman"/>
              </a:rPr>
              <a:t> </a:t>
            </a:r>
            <a:r>
              <a:rPr sz="3450" b="1" spc="155" dirty="0">
                <a:latin typeface="Times New Roman"/>
                <a:cs typeface="Times New Roman"/>
              </a:rPr>
              <a:t>units</a:t>
            </a:r>
            <a:endParaRPr sz="345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50" b="1" dirty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buSzPct val="75362"/>
              <a:tabLst>
                <a:tab pos="469265" algn="l"/>
                <a:tab pos="469900" algn="l"/>
              </a:tabLst>
            </a:pPr>
            <a:r>
              <a:rPr sz="3450" b="1" spc="160" dirty="0">
                <a:latin typeface="Times New Roman"/>
                <a:cs typeface="Times New Roman"/>
              </a:rPr>
              <a:t>Batch</a:t>
            </a:r>
            <a:r>
              <a:rPr sz="3450" b="1" spc="280" dirty="0">
                <a:latin typeface="Times New Roman"/>
                <a:cs typeface="Times New Roman"/>
              </a:rPr>
              <a:t> </a:t>
            </a:r>
            <a:r>
              <a:rPr sz="3450" b="1" spc="120" dirty="0">
                <a:latin typeface="Times New Roman"/>
                <a:cs typeface="Times New Roman"/>
              </a:rPr>
              <a:t>normalization</a:t>
            </a:r>
            <a:endParaRPr sz="345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00" b="1" dirty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buSzPct val="75362"/>
              <a:tabLst>
                <a:tab pos="469265" algn="l"/>
                <a:tab pos="469900" algn="l"/>
              </a:tabLst>
            </a:pPr>
            <a:r>
              <a:rPr sz="3450" b="1" spc="145" dirty="0">
                <a:latin typeface="Times New Roman"/>
                <a:cs typeface="Times New Roman"/>
              </a:rPr>
              <a:t>Adam</a:t>
            </a:r>
            <a:endParaRPr sz="345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50" b="1" dirty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buSzPct val="75362"/>
              <a:tabLst>
                <a:tab pos="469265" algn="l"/>
                <a:tab pos="469900" algn="l"/>
              </a:tabLst>
            </a:pPr>
            <a:r>
              <a:rPr sz="3450" b="1" spc="114" dirty="0">
                <a:latin typeface="Times New Roman"/>
                <a:cs typeface="Times New Roman"/>
              </a:rPr>
              <a:t>Maybe</a:t>
            </a:r>
            <a:r>
              <a:rPr sz="3450" b="1" spc="280" dirty="0">
                <a:latin typeface="Times New Roman"/>
                <a:cs typeface="Times New Roman"/>
              </a:rPr>
              <a:t> </a:t>
            </a:r>
            <a:r>
              <a:rPr sz="3450" b="1" spc="180" dirty="0">
                <a:latin typeface="Times New Roman"/>
                <a:cs typeface="Times New Roman"/>
              </a:rPr>
              <a:t>dropout</a:t>
            </a:r>
            <a:endParaRPr sz="345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1400" y="967739"/>
            <a:ext cx="11553825" cy="1013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450" spc="185" dirty="0"/>
              <a:t>Convolutional </a:t>
            </a:r>
            <a:r>
              <a:rPr sz="6450" spc="165" dirty="0"/>
              <a:t>Network</a:t>
            </a:r>
            <a:r>
              <a:rPr sz="6450" spc="919" dirty="0"/>
              <a:t> </a:t>
            </a:r>
            <a:r>
              <a:rPr sz="6450" spc="135" dirty="0"/>
              <a:t>Baseline</a:t>
            </a:r>
            <a:endParaRPr sz="6450"/>
          </a:p>
        </p:txBody>
      </p:sp>
      <p:sp>
        <p:nvSpPr>
          <p:cNvPr id="3" name="object 3"/>
          <p:cNvSpPr txBox="1"/>
          <p:nvPr/>
        </p:nvSpPr>
        <p:spPr>
          <a:xfrm>
            <a:off x="977900" y="2634488"/>
            <a:ext cx="10629900" cy="56149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buSzPct val="75362"/>
              <a:tabLst>
                <a:tab pos="456565" algn="l"/>
                <a:tab pos="457200" algn="l"/>
              </a:tabLst>
            </a:pPr>
            <a:r>
              <a:rPr sz="3450" b="1" spc="75" dirty="0">
                <a:latin typeface="Times New Roman"/>
                <a:cs typeface="Times New Roman"/>
              </a:rPr>
              <a:t>Download </a:t>
            </a:r>
            <a:r>
              <a:rPr sz="3450" b="1" spc="195" dirty="0">
                <a:latin typeface="Times New Roman"/>
                <a:cs typeface="Times New Roman"/>
              </a:rPr>
              <a:t>a </a:t>
            </a:r>
            <a:r>
              <a:rPr sz="3450" b="1" spc="155" dirty="0">
                <a:latin typeface="Times New Roman"/>
                <a:cs typeface="Times New Roman"/>
              </a:rPr>
              <a:t>pretrained</a:t>
            </a:r>
            <a:r>
              <a:rPr sz="3450" b="1" spc="580" dirty="0">
                <a:latin typeface="Times New Roman"/>
                <a:cs typeface="Times New Roman"/>
              </a:rPr>
              <a:t> </a:t>
            </a:r>
            <a:r>
              <a:rPr sz="3450" b="1" spc="95" dirty="0">
                <a:latin typeface="Times New Roman"/>
                <a:cs typeface="Times New Roman"/>
              </a:rPr>
              <a:t>network</a:t>
            </a:r>
            <a:endParaRPr sz="345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00" b="1" dirty="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buSzPct val="75362"/>
              <a:tabLst>
                <a:tab pos="456565" algn="l"/>
                <a:tab pos="457200" algn="l"/>
              </a:tabLst>
            </a:pPr>
            <a:r>
              <a:rPr sz="3450" b="1" spc="195" dirty="0">
                <a:latin typeface="Times New Roman"/>
                <a:cs typeface="Times New Roman"/>
              </a:rPr>
              <a:t>Or </a:t>
            </a:r>
            <a:r>
              <a:rPr sz="3450" b="1" spc="95" dirty="0">
                <a:latin typeface="Times New Roman"/>
                <a:cs typeface="Times New Roman"/>
              </a:rPr>
              <a:t>copy-paste </a:t>
            </a:r>
            <a:r>
              <a:rPr sz="3450" b="1" spc="190" dirty="0">
                <a:latin typeface="Times New Roman"/>
                <a:cs typeface="Times New Roman"/>
              </a:rPr>
              <a:t>an </a:t>
            </a:r>
            <a:r>
              <a:rPr sz="3450" b="1" spc="135" dirty="0">
                <a:latin typeface="Times New Roman"/>
                <a:cs typeface="Times New Roman"/>
              </a:rPr>
              <a:t>architecture </a:t>
            </a:r>
            <a:r>
              <a:rPr sz="3450" b="1" spc="75" dirty="0">
                <a:latin typeface="Times New Roman"/>
                <a:cs typeface="Times New Roman"/>
              </a:rPr>
              <a:t>from </a:t>
            </a:r>
            <a:r>
              <a:rPr sz="3450" b="1" spc="195" dirty="0">
                <a:latin typeface="Times New Roman"/>
                <a:cs typeface="Times New Roman"/>
              </a:rPr>
              <a:t>a </a:t>
            </a:r>
            <a:r>
              <a:rPr sz="3450" b="1" spc="140" dirty="0">
                <a:latin typeface="Times New Roman"/>
                <a:cs typeface="Times New Roman"/>
              </a:rPr>
              <a:t>related</a:t>
            </a:r>
            <a:r>
              <a:rPr sz="3450" b="1" spc="1130" dirty="0">
                <a:latin typeface="Times New Roman"/>
                <a:cs typeface="Times New Roman"/>
              </a:rPr>
              <a:t> </a:t>
            </a:r>
            <a:r>
              <a:rPr sz="3450" b="1" spc="170" dirty="0">
                <a:latin typeface="Times New Roman"/>
                <a:cs typeface="Times New Roman"/>
              </a:rPr>
              <a:t>task</a:t>
            </a:r>
            <a:endParaRPr lang="en-US" sz="3450" b="1" dirty="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buSzPct val="75362"/>
              <a:tabLst>
                <a:tab pos="456565" algn="l"/>
                <a:tab pos="457200" algn="l"/>
              </a:tabLst>
            </a:pPr>
            <a:endParaRPr lang="en-US" sz="3450" b="1" spc="130" dirty="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buSzPct val="75362"/>
              <a:tabLst>
                <a:tab pos="456565" algn="l"/>
                <a:tab pos="457200" algn="l"/>
              </a:tabLst>
            </a:pPr>
            <a:r>
              <a:rPr sz="3450" b="1" spc="130" dirty="0">
                <a:latin typeface="Times New Roman"/>
                <a:cs typeface="Times New Roman"/>
              </a:rPr>
              <a:t>Or:</a:t>
            </a:r>
            <a:endParaRPr sz="3450" b="1" dirty="0">
              <a:latin typeface="Times New Roman"/>
              <a:cs typeface="Times New Roman"/>
            </a:endParaRPr>
          </a:p>
          <a:p>
            <a:pPr marL="1346200" lvl="2" indent="-431800">
              <a:lnSpc>
                <a:spcPct val="100000"/>
              </a:lnSpc>
              <a:buSzPct val="75362"/>
              <a:buChar char="•"/>
              <a:tabLst>
                <a:tab pos="1345565" algn="l"/>
                <a:tab pos="1346200" algn="l"/>
              </a:tabLst>
            </a:pPr>
            <a:r>
              <a:rPr sz="3450" spc="85" dirty="0">
                <a:latin typeface="Times New Roman"/>
                <a:cs typeface="Times New Roman"/>
              </a:rPr>
              <a:t>Deep </a:t>
            </a:r>
            <a:r>
              <a:rPr sz="3450" spc="100" dirty="0">
                <a:latin typeface="Times New Roman"/>
                <a:cs typeface="Times New Roman"/>
              </a:rPr>
              <a:t>residual</a:t>
            </a:r>
            <a:r>
              <a:rPr sz="3450" spc="480" dirty="0">
                <a:latin typeface="Times New Roman"/>
                <a:cs typeface="Times New Roman"/>
              </a:rPr>
              <a:t> </a:t>
            </a:r>
            <a:r>
              <a:rPr sz="3450" spc="95" dirty="0">
                <a:latin typeface="Times New Roman"/>
                <a:cs typeface="Times New Roman"/>
              </a:rPr>
              <a:t>network</a:t>
            </a:r>
            <a:endParaRPr sz="3450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45"/>
              </a:spcBef>
              <a:buFont typeface="Times New Roman"/>
              <a:buChar char="•"/>
            </a:pPr>
            <a:endParaRPr sz="4100" dirty="0">
              <a:latin typeface="Times New Roman"/>
              <a:cs typeface="Times New Roman"/>
            </a:endParaRPr>
          </a:p>
          <a:p>
            <a:pPr marL="1346200" lvl="2" indent="-431800">
              <a:lnSpc>
                <a:spcPct val="100000"/>
              </a:lnSpc>
              <a:buSzPct val="75362"/>
              <a:buChar char="•"/>
              <a:tabLst>
                <a:tab pos="1345565" algn="l"/>
                <a:tab pos="1346200" algn="l"/>
              </a:tabLst>
            </a:pPr>
            <a:r>
              <a:rPr sz="3450" spc="160" dirty="0">
                <a:latin typeface="Times New Roman"/>
                <a:cs typeface="Times New Roman"/>
              </a:rPr>
              <a:t>Batch</a:t>
            </a:r>
            <a:r>
              <a:rPr sz="3450" spc="280" dirty="0">
                <a:latin typeface="Times New Roman"/>
                <a:cs typeface="Times New Roman"/>
              </a:rPr>
              <a:t> </a:t>
            </a:r>
            <a:r>
              <a:rPr sz="3450" spc="120" dirty="0">
                <a:latin typeface="Times New Roman"/>
                <a:cs typeface="Times New Roman"/>
              </a:rPr>
              <a:t>normalization</a:t>
            </a:r>
            <a:endParaRPr sz="3450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sz="4050" dirty="0">
              <a:latin typeface="Times New Roman"/>
              <a:cs typeface="Times New Roman"/>
            </a:endParaRPr>
          </a:p>
          <a:p>
            <a:pPr marL="1346200" lvl="2" indent="-431800">
              <a:lnSpc>
                <a:spcPct val="100000"/>
              </a:lnSpc>
              <a:buSzPct val="75362"/>
              <a:buChar char="•"/>
              <a:tabLst>
                <a:tab pos="1345565" algn="l"/>
                <a:tab pos="1346200" algn="l"/>
              </a:tabLst>
            </a:pPr>
            <a:r>
              <a:rPr sz="3450" spc="145" dirty="0">
                <a:latin typeface="Times New Roman"/>
                <a:cs typeface="Times New Roman"/>
              </a:rPr>
              <a:t>Adam</a:t>
            </a:r>
            <a:endParaRPr sz="34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75600" y="4838700"/>
            <a:ext cx="3794252" cy="3787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0" y="922019"/>
            <a:ext cx="10979150" cy="1098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50" spc="290" dirty="0"/>
              <a:t>Recurrent </a:t>
            </a:r>
            <a:r>
              <a:rPr sz="7050" spc="160" dirty="0"/>
              <a:t>Network</a:t>
            </a:r>
            <a:r>
              <a:rPr sz="7050" spc="810" dirty="0"/>
              <a:t> </a:t>
            </a:r>
            <a:r>
              <a:rPr sz="7050" spc="130" dirty="0"/>
              <a:t>Baseline</a:t>
            </a:r>
            <a:endParaRPr sz="7050"/>
          </a:p>
        </p:txBody>
      </p:sp>
      <p:sp>
        <p:nvSpPr>
          <p:cNvPr id="3" name="object 3"/>
          <p:cNvSpPr txBox="1"/>
          <p:nvPr/>
        </p:nvSpPr>
        <p:spPr>
          <a:xfrm>
            <a:off x="835888" y="3590657"/>
            <a:ext cx="4712335" cy="4074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2600" indent="-444500">
              <a:lnSpc>
                <a:spcPct val="100000"/>
              </a:lnSpc>
              <a:spcBef>
                <a:spcPts val="95"/>
              </a:spcBef>
              <a:buSzPct val="75000"/>
              <a:buChar char="•"/>
              <a:tabLst>
                <a:tab pos="481965" algn="l"/>
                <a:tab pos="482600" algn="l"/>
              </a:tabLst>
            </a:pPr>
            <a:r>
              <a:rPr sz="3600" spc="135" dirty="0">
                <a:latin typeface="Times New Roman"/>
                <a:cs typeface="Times New Roman"/>
              </a:rPr>
              <a:t>LSTM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482600" indent="-444500">
              <a:lnSpc>
                <a:spcPct val="100000"/>
              </a:lnSpc>
              <a:buSzPct val="75000"/>
              <a:buChar char="•"/>
              <a:tabLst>
                <a:tab pos="481965" algn="l"/>
                <a:tab pos="482600" algn="l"/>
              </a:tabLst>
            </a:pPr>
            <a:r>
              <a:rPr sz="3600" spc="120" dirty="0">
                <a:latin typeface="Times New Roman"/>
                <a:cs typeface="Times New Roman"/>
              </a:rPr>
              <a:t>SGD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482600" indent="-444500">
              <a:lnSpc>
                <a:spcPct val="100000"/>
              </a:lnSpc>
              <a:buSzPct val="75000"/>
              <a:buChar char="•"/>
              <a:tabLst>
                <a:tab pos="481965" algn="l"/>
                <a:tab pos="482600" algn="l"/>
              </a:tabLst>
            </a:pPr>
            <a:r>
              <a:rPr sz="3600" spc="160" dirty="0">
                <a:latin typeface="Times New Roman"/>
                <a:cs typeface="Times New Roman"/>
              </a:rPr>
              <a:t>Gradient</a:t>
            </a:r>
            <a:r>
              <a:rPr sz="3600" spc="285" dirty="0">
                <a:latin typeface="Times New Roman"/>
                <a:cs typeface="Times New Roman"/>
              </a:rPr>
              <a:t> </a:t>
            </a:r>
            <a:r>
              <a:rPr sz="3600" spc="70" dirty="0">
                <a:latin typeface="Times New Roman"/>
                <a:cs typeface="Times New Roman"/>
              </a:rPr>
              <a:t>clipping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482600" indent="-444500">
              <a:lnSpc>
                <a:spcPct val="100000"/>
              </a:lnSpc>
              <a:buSzPct val="75000"/>
              <a:buChar char="•"/>
              <a:tabLst>
                <a:tab pos="481965" algn="l"/>
                <a:tab pos="482600" algn="l"/>
              </a:tabLst>
            </a:pPr>
            <a:r>
              <a:rPr sz="3600" spc="70" dirty="0">
                <a:latin typeface="Times New Roman"/>
                <a:cs typeface="Times New Roman"/>
              </a:rPr>
              <a:t>High </a:t>
            </a:r>
            <a:r>
              <a:rPr sz="3600" spc="80" dirty="0">
                <a:latin typeface="Times New Roman"/>
                <a:cs typeface="Times New Roman"/>
              </a:rPr>
              <a:t>forget </a:t>
            </a:r>
            <a:r>
              <a:rPr sz="3600" spc="145" dirty="0">
                <a:latin typeface="Times New Roman"/>
                <a:cs typeface="Times New Roman"/>
              </a:rPr>
              <a:t>gate</a:t>
            </a:r>
            <a:r>
              <a:rPr sz="3600" spc="710" dirty="0">
                <a:latin typeface="Times New Roman"/>
                <a:cs typeface="Times New Roman"/>
              </a:rPr>
              <a:t> </a:t>
            </a:r>
            <a:r>
              <a:rPr sz="3600" spc="100" dirty="0">
                <a:latin typeface="Times New Roman"/>
                <a:cs typeface="Times New Roman"/>
              </a:rPr>
              <a:t>bias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89773" y="6282666"/>
            <a:ext cx="533400" cy="513080"/>
          </a:xfrm>
          <a:custGeom>
            <a:avLst/>
            <a:gdLst/>
            <a:ahLst/>
            <a:cxnLst/>
            <a:rect l="l" t="t" r="r" b="b"/>
            <a:pathLst>
              <a:path w="533400" h="513079">
                <a:moveTo>
                  <a:pt x="455448" y="74454"/>
                </a:moveTo>
                <a:lnTo>
                  <a:pt x="486384" y="110100"/>
                </a:lnTo>
                <a:lnTo>
                  <a:pt x="509587" y="149343"/>
                </a:lnTo>
                <a:lnTo>
                  <a:pt x="525055" y="191157"/>
                </a:lnTo>
                <a:lnTo>
                  <a:pt x="532789" y="234513"/>
                </a:lnTo>
                <a:lnTo>
                  <a:pt x="532789" y="278383"/>
                </a:lnTo>
                <a:lnTo>
                  <a:pt x="525055" y="321739"/>
                </a:lnTo>
                <a:lnTo>
                  <a:pt x="509587" y="363553"/>
                </a:lnTo>
                <a:lnTo>
                  <a:pt x="486384" y="402797"/>
                </a:lnTo>
                <a:lnTo>
                  <a:pt x="455448" y="438443"/>
                </a:lnTo>
                <a:lnTo>
                  <a:pt x="418419" y="468224"/>
                </a:lnTo>
                <a:lnTo>
                  <a:pt x="377653" y="490560"/>
                </a:lnTo>
                <a:lnTo>
                  <a:pt x="334218" y="505451"/>
                </a:lnTo>
                <a:lnTo>
                  <a:pt x="289180" y="512896"/>
                </a:lnTo>
                <a:lnTo>
                  <a:pt x="243609" y="512896"/>
                </a:lnTo>
                <a:lnTo>
                  <a:pt x="198571" y="505451"/>
                </a:lnTo>
                <a:lnTo>
                  <a:pt x="155136" y="490560"/>
                </a:lnTo>
                <a:lnTo>
                  <a:pt x="114370" y="468224"/>
                </a:lnTo>
                <a:lnTo>
                  <a:pt x="77342" y="438443"/>
                </a:lnTo>
                <a:lnTo>
                  <a:pt x="46405" y="402797"/>
                </a:lnTo>
                <a:lnTo>
                  <a:pt x="23202" y="363553"/>
                </a:lnTo>
                <a:lnTo>
                  <a:pt x="7734" y="321739"/>
                </a:lnTo>
                <a:lnTo>
                  <a:pt x="0" y="278383"/>
                </a:lnTo>
                <a:lnTo>
                  <a:pt x="0" y="234513"/>
                </a:lnTo>
                <a:lnTo>
                  <a:pt x="7734" y="191157"/>
                </a:lnTo>
                <a:lnTo>
                  <a:pt x="23202" y="149343"/>
                </a:lnTo>
                <a:lnTo>
                  <a:pt x="46405" y="110100"/>
                </a:lnTo>
                <a:lnTo>
                  <a:pt x="77342" y="74454"/>
                </a:lnTo>
                <a:lnTo>
                  <a:pt x="114370" y="44672"/>
                </a:lnTo>
                <a:lnTo>
                  <a:pt x="155136" y="22336"/>
                </a:lnTo>
                <a:lnTo>
                  <a:pt x="198571" y="7445"/>
                </a:lnTo>
                <a:lnTo>
                  <a:pt x="243609" y="0"/>
                </a:lnTo>
                <a:lnTo>
                  <a:pt x="289180" y="0"/>
                </a:lnTo>
                <a:lnTo>
                  <a:pt x="334218" y="7445"/>
                </a:lnTo>
                <a:lnTo>
                  <a:pt x="377653" y="22336"/>
                </a:lnTo>
                <a:lnTo>
                  <a:pt x="418419" y="44672"/>
                </a:lnTo>
                <a:lnTo>
                  <a:pt x="455448" y="74454"/>
                </a:lnTo>
              </a:path>
            </a:pathLst>
          </a:custGeom>
          <a:ln w="184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57397" y="6360957"/>
            <a:ext cx="198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dirty="0">
                <a:latin typeface="Lucida Sans Unicode"/>
                <a:cs typeface="Lucida Sans Unicode"/>
              </a:rPr>
              <a:t>×</a:t>
            </a:r>
            <a:endParaRPr sz="1700">
              <a:latin typeface="Lucida Sans Unicode"/>
              <a:cs typeface="Lucida Sans Unicode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108688" y="2605971"/>
            <a:ext cx="6008370" cy="6176645"/>
            <a:chOff x="6108688" y="2605971"/>
            <a:chExt cx="6008370" cy="6176645"/>
          </a:xfrm>
        </p:grpSpPr>
        <p:sp>
          <p:nvSpPr>
            <p:cNvPr id="7" name="object 7"/>
            <p:cNvSpPr/>
            <p:nvPr/>
          </p:nvSpPr>
          <p:spPr>
            <a:xfrm>
              <a:off x="7756170" y="5632407"/>
              <a:ext cx="0" cy="640715"/>
            </a:xfrm>
            <a:custGeom>
              <a:avLst/>
              <a:gdLst/>
              <a:ahLst/>
              <a:cxnLst/>
              <a:rect l="l" t="t" r="r" b="b"/>
              <a:pathLst>
                <a:path h="640714">
                  <a:moveTo>
                    <a:pt x="0" y="640137"/>
                  </a:moveTo>
                  <a:lnTo>
                    <a:pt x="1" y="0"/>
                  </a:lnTo>
                </a:path>
              </a:pathLst>
            </a:custGeom>
            <a:ln w="553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97566" y="5522417"/>
              <a:ext cx="117211" cy="13761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76469" y="6841878"/>
              <a:ext cx="902335" cy="852805"/>
            </a:xfrm>
            <a:custGeom>
              <a:avLst/>
              <a:gdLst/>
              <a:ahLst/>
              <a:cxnLst/>
              <a:rect l="l" t="t" r="r" b="b"/>
              <a:pathLst>
                <a:path w="902334" h="852804">
                  <a:moveTo>
                    <a:pt x="902021" y="852633"/>
                  </a:moveTo>
                  <a:lnTo>
                    <a:pt x="0" y="0"/>
                  </a:lnTo>
                </a:path>
              </a:pathLst>
            </a:custGeom>
            <a:ln w="552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88905" y="6757596"/>
              <a:ext cx="136491" cy="1343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756170" y="6974454"/>
              <a:ext cx="0" cy="640715"/>
            </a:xfrm>
            <a:custGeom>
              <a:avLst/>
              <a:gdLst/>
              <a:ahLst/>
              <a:cxnLst/>
              <a:rect l="l" t="t" r="r" b="b"/>
              <a:pathLst>
                <a:path h="640715">
                  <a:moveTo>
                    <a:pt x="0" y="640137"/>
                  </a:moveTo>
                  <a:lnTo>
                    <a:pt x="0" y="0"/>
                  </a:lnTo>
                </a:path>
              </a:pathLst>
            </a:custGeom>
            <a:ln w="553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697564" y="6864464"/>
              <a:ext cx="117211" cy="13761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202018" y="5197069"/>
              <a:ext cx="716280" cy="0"/>
            </a:xfrm>
            <a:custGeom>
              <a:avLst/>
              <a:gdLst/>
              <a:ahLst/>
              <a:cxnLst/>
              <a:rect l="l" t="t" r="r" b="b"/>
              <a:pathLst>
                <a:path w="716279">
                  <a:moveTo>
                    <a:pt x="715791" y="0"/>
                  </a:moveTo>
                  <a:lnTo>
                    <a:pt x="0" y="0"/>
                  </a:lnTo>
                </a:path>
              </a:pathLst>
            </a:custGeom>
            <a:ln w="551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91807" y="5138578"/>
              <a:ext cx="137817" cy="11698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87210" y="5589634"/>
              <a:ext cx="2702560" cy="3165475"/>
            </a:xfrm>
            <a:custGeom>
              <a:avLst/>
              <a:gdLst/>
              <a:ahLst/>
              <a:cxnLst/>
              <a:rect l="l" t="t" r="r" b="b"/>
              <a:pathLst>
                <a:path w="2702559" h="3165475">
                  <a:moveTo>
                    <a:pt x="1007177" y="2050529"/>
                  </a:moveTo>
                  <a:lnTo>
                    <a:pt x="0" y="0"/>
                  </a:lnTo>
                </a:path>
                <a:path w="2702559" h="3165475">
                  <a:moveTo>
                    <a:pt x="2702062" y="3165213"/>
                  </a:moveTo>
                  <a:lnTo>
                    <a:pt x="2514361" y="2697350"/>
                  </a:lnTo>
                </a:path>
              </a:pathLst>
            </a:custGeom>
            <a:ln w="55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843259" y="8182881"/>
              <a:ext cx="114706" cy="14320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08688" y="2605971"/>
              <a:ext cx="5850531" cy="617652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994119" y="7206629"/>
            <a:ext cx="713105" cy="3784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300" spc="145" dirty="0">
                <a:latin typeface="Garamond"/>
                <a:cs typeface="Garamond"/>
              </a:rPr>
              <a:t>input</a:t>
            </a:r>
            <a:endParaRPr sz="2300">
              <a:latin typeface="Garamond"/>
              <a:cs typeface="Garamon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69711" y="5892160"/>
            <a:ext cx="2012314" cy="114173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614680">
              <a:lnSpc>
                <a:spcPct val="100000"/>
              </a:lnSpc>
              <a:spcBef>
                <a:spcPts val="114"/>
              </a:spcBef>
            </a:pPr>
            <a:r>
              <a:rPr sz="2300" spc="85" dirty="0">
                <a:latin typeface="Garamond"/>
                <a:cs typeface="Garamond"/>
              </a:rPr>
              <a:t>forget</a:t>
            </a:r>
            <a:r>
              <a:rPr sz="2300" spc="125" dirty="0">
                <a:latin typeface="Garamond"/>
                <a:cs typeface="Garamond"/>
              </a:rPr>
              <a:t> </a:t>
            </a:r>
            <a:r>
              <a:rPr sz="2300" spc="165" dirty="0">
                <a:latin typeface="Garamond"/>
                <a:cs typeface="Garamond"/>
              </a:rPr>
              <a:t>gate</a:t>
            </a:r>
            <a:endParaRPr sz="23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</a:pPr>
            <a:r>
              <a:rPr sz="2300" spc="145" dirty="0">
                <a:latin typeface="Garamond"/>
                <a:cs typeface="Garamond"/>
              </a:rPr>
              <a:t>input</a:t>
            </a:r>
            <a:r>
              <a:rPr sz="2300" spc="180" dirty="0">
                <a:latin typeface="Garamond"/>
                <a:cs typeface="Garamond"/>
              </a:rPr>
              <a:t> </a:t>
            </a:r>
            <a:r>
              <a:rPr sz="2300" spc="165" dirty="0">
                <a:latin typeface="Garamond"/>
                <a:cs typeface="Garamond"/>
              </a:rPr>
              <a:t>gate</a:t>
            </a:r>
            <a:endParaRPr sz="2300">
              <a:latin typeface="Garamond"/>
              <a:cs typeface="Garamon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336917" y="3851513"/>
            <a:ext cx="1532255" cy="3784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300" spc="145" dirty="0">
                <a:latin typeface="Garamond"/>
                <a:cs typeface="Garamond"/>
              </a:rPr>
              <a:t>output</a:t>
            </a:r>
            <a:r>
              <a:rPr sz="2300" spc="125" dirty="0">
                <a:latin typeface="Garamond"/>
                <a:cs typeface="Garamond"/>
              </a:rPr>
              <a:t> </a:t>
            </a:r>
            <a:r>
              <a:rPr sz="2300" spc="165" dirty="0">
                <a:latin typeface="Garamond"/>
                <a:cs typeface="Garamond"/>
              </a:rPr>
              <a:t>gate</a:t>
            </a:r>
            <a:endParaRPr sz="2300">
              <a:latin typeface="Garamond"/>
              <a:cs typeface="Garamon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991876" y="2656540"/>
            <a:ext cx="893444" cy="3784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300" spc="145" dirty="0">
                <a:latin typeface="Garamond"/>
                <a:cs typeface="Garamond"/>
              </a:rPr>
              <a:t>output</a:t>
            </a:r>
            <a:endParaRPr sz="2300">
              <a:latin typeface="Garamond"/>
              <a:cs typeface="Garamon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38699" y="5308462"/>
            <a:ext cx="649605" cy="3784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300" spc="165" dirty="0">
                <a:latin typeface="Garamond"/>
                <a:cs typeface="Garamond"/>
              </a:rPr>
              <a:t>state</a:t>
            </a:r>
            <a:endParaRPr sz="2300">
              <a:latin typeface="Garamond"/>
              <a:cs typeface="Garamon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984944" y="4336397"/>
            <a:ext cx="1091565" cy="3784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300" spc="50" dirty="0">
                <a:latin typeface="Garamond"/>
                <a:cs typeface="Garamond"/>
              </a:rPr>
              <a:t>self-l</a:t>
            </a:r>
            <a:r>
              <a:rPr sz="2300" spc="145" dirty="0">
                <a:latin typeface="Garamond"/>
                <a:cs typeface="Garamond"/>
              </a:rPr>
              <a:t>o</a:t>
            </a:r>
            <a:r>
              <a:rPr sz="2300" spc="50" dirty="0">
                <a:latin typeface="Garamond"/>
                <a:cs typeface="Garamond"/>
              </a:rPr>
              <a:t>op</a:t>
            </a:r>
            <a:endParaRPr sz="2300">
              <a:latin typeface="Garamond"/>
              <a:cs typeface="Garamon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57397" y="3456252"/>
            <a:ext cx="198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dirty="0">
                <a:latin typeface="Lucida Sans Unicode"/>
                <a:cs typeface="Lucida Sans Unicode"/>
              </a:rPr>
              <a:t>×</a:t>
            </a:r>
            <a:endParaRPr sz="1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57397" y="5018910"/>
            <a:ext cx="198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220" dirty="0">
                <a:latin typeface="Garamond"/>
                <a:cs typeface="Garamond"/>
              </a:rPr>
              <a:t>+</a:t>
            </a:r>
            <a:endParaRPr sz="1700">
              <a:latin typeface="Garamond"/>
              <a:cs typeface="Garamon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95620" y="5018910"/>
            <a:ext cx="198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dirty="0">
                <a:latin typeface="Lucida Sans Unicode"/>
                <a:cs typeface="Lucida Sans Unicode"/>
              </a:rPr>
              <a:t>×</a:t>
            </a:r>
            <a:endParaRPr sz="17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8400" y="850900"/>
            <a:ext cx="1067117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Data-driven</a:t>
            </a:r>
            <a:r>
              <a:rPr spc="610" dirty="0"/>
              <a:t> </a:t>
            </a:r>
            <a:r>
              <a:rPr spc="395" dirty="0"/>
              <a:t>Adaptation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22237" y="3529972"/>
            <a:ext cx="7610475" cy="4082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444500">
              <a:lnSpc>
                <a:spcPct val="100000"/>
              </a:lnSpc>
              <a:spcBef>
                <a:spcPts val="100"/>
              </a:spcBef>
              <a:buSzPct val="75000"/>
              <a:buChar char="•"/>
              <a:tabLst>
                <a:tab pos="468630" algn="l"/>
                <a:tab pos="469900" algn="l"/>
              </a:tabLst>
            </a:pPr>
            <a:r>
              <a:rPr sz="3600" spc="80" dirty="0">
                <a:latin typeface="Times New Roman"/>
                <a:cs typeface="Times New Roman"/>
              </a:rPr>
              <a:t>Choose </a:t>
            </a:r>
            <a:r>
              <a:rPr sz="3600" spc="195" dirty="0">
                <a:latin typeface="Times New Roman"/>
                <a:cs typeface="Times New Roman"/>
              </a:rPr>
              <a:t>what to </a:t>
            </a:r>
            <a:r>
              <a:rPr sz="3600" spc="95" dirty="0">
                <a:latin typeface="Times New Roman"/>
                <a:cs typeface="Times New Roman"/>
              </a:rPr>
              <a:t>do </a:t>
            </a:r>
            <a:r>
              <a:rPr sz="3600" spc="120" dirty="0">
                <a:latin typeface="Times New Roman"/>
                <a:cs typeface="Times New Roman"/>
              </a:rPr>
              <a:t>based </a:t>
            </a:r>
            <a:r>
              <a:rPr sz="3600" spc="95" dirty="0">
                <a:latin typeface="Times New Roman"/>
                <a:cs typeface="Times New Roman"/>
              </a:rPr>
              <a:t>on</a:t>
            </a:r>
            <a:r>
              <a:rPr sz="3600" spc="1045" dirty="0">
                <a:latin typeface="Times New Roman"/>
                <a:cs typeface="Times New Roman"/>
              </a:rPr>
              <a:t> </a:t>
            </a:r>
            <a:r>
              <a:rPr sz="3600" spc="245" dirty="0">
                <a:latin typeface="Times New Roman"/>
                <a:cs typeface="Times New Roman"/>
              </a:rPr>
              <a:t>data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sz="4250">
              <a:latin typeface="Times New Roman"/>
              <a:cs typeface="Times New Roman"/>
            </a:endParaRPr>
          </a:p>
          <a:p>
            <a:pPr marL="469265" indent="-444500">
              <a:lnSpc>
                <a:spcPct val="100000"/>
              </a:lnSpc>
              <a:buSzPct val="75000"/>
              <a:buChar char="•"/>
              <a:tabLst>
                <a:tab pos="468630" algn="l"/>
                <a:tab pos="469900" algn="l"/>
              </a:tabLst>
            </a:pPr>
            <a:r>
              <a:rPr sz="3600" spc="105" dirty="0">
                <a:latin typeface="Times New Roman"/>
                <a:cs typeface="Times New Roman"/>
              </a:rPr>
              <a:t>Don’t </a:t>
            </a:r>
            <a:r>
              <a:rPr sz="3600" spc="35" dirty="0">
                <a:latin typeface="Times New Roman"/>
                <a:cs typeface="Times New Roman"/>
              </a:rPr>
              <a:t>believe</a:t>
            </a:r>
            <a:r>
              <a:rPr sz="3600" spc="480" dirty="0">
                <a:latin typeface="Times New Roman"/>
                <a:cs typeface="Times New Roman"/>
              </a:rPr>
              <a:t> </a:t>
            </a:r>
            <a:r>
              <a:rPr sz="3600" spc="114" dirty="0">
                <a:latin typeface="Times New Roman"/>
                <a:cs typeface="Times New Roman"/>
              </a:rPr>
              <a:t>hype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sz="4250">
              <a:latin typeface="Times New Roman"/>
              <a:cs typeface="Times New Roman"/>
            </a:endParaRPr>
          </a:p>
          <a:p>
            <a:pPr marL="469265" indent="-444500">
              <a:lnSpc>
                <a:spcPct val="100000"/>
              </a:lnSpc>
              <a:buSzPct val="75000"/>
              <a:buChar char="•"/>
              <a:tabLst>
                <a:tab pos="468630" algn="l"/>
                <a:tab pos="469900" algn="l"/>
              </a:tabLst>
            </a:pPr>
            <a:r>
              <a:rPr sz="3600" spc="100" dirty="0">
                <a:latin typeface="Times New Roman"/>
                <a:cs typeface="Times New Roman"/>
              </a:rPr>
              <a:t>Measure </a:t>
            </a:r>
            <a:r>
              <a:rPr sz="3600" spc="195" dirty="0">
                <a:latin typeface="Times New Roman"/>
                <a:cs typeface="Times New Roman"/>
              </a:rPr>
              <a:t>train and </a:t>
            </a:r>
            <a:r>
              <a:rPr sz="3600" spc="200" dirty="0">
                <a:latin typeface="Times New Roman"/>
                <a:cs typeface="Times New Roman"/>
              </a:rPr>
              <a:t>test</a:t>
            </a:r>
            <a:r>
              <a:rPr sz="3600" spc="675" dirty="0">
                <a:latin typeface="Times New Roman"/>
                <a:cs typeface="Times New Roman"/>
              </a:rPr>
              <a:t> </a:t>
            </a:r>
            <a:r>
              <a:rPr sz="3600" spc="120" dirty="0">
                <a:latin typeface="Times New Roman"/>
                <a:cs typeface="Times New Roman"/>
              </a:rPr>
              <a:t>error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sz="4250">
              <a:latin typeface="Times New Roman"/>
              <a:cs typeface="Times New Roman"/>
            </a:endParaRPr>
          </a:p>
          <a:p>
            <a:pPr marL="913130" lvl="1" indent="-444500">
              <a:lnSpc>
                <a:spcPct val="100000"/>
              </a:lnSpc>
              <a:buSzPct val="75000"/>
              <a:buChar char="•"/>
              <a:tabLst>
                <a:tab pos="913130" algn="l"/>
                <a:tab pos="913765" algn="l"/>
              </a:tabLst>
            </a:pPr>
            <a:r>
              <a:rPr sz="3600" spc="25" dirty="0">
                <a:latin typeface="Times New Roman"/>
                <a:cs typeface="Times New Roman"/>
              </a:rPr>
              <a:t>“Overfitting” </a:t>
            </a:r>
            <a:r>
              <a:rPr sz="3600" spc="70" dirty="0">
                <a:latin typeface="Times New Roman"/>
                <a:cs typeface="Times New Roman"/>
              </a:rPr>
              <a:t>versus</a:t>
            </a:r>
            <a:r>
              <a:rPr sz="3600" spc="565" dirty="0">
                <a:latin typeface="Times New Roman"/>
                <a:cs typeface="Times New Roman"/>
              </a:rPr>
              <a:t> </a:t>
            </a:r>
            <a:r>
              <a:rPr sz="3600" spc="50" dirty="0">
                <a:latin typeface="Times New Roman"/>
                <a:cs typeface="Times New Roman"/>
              </a:rPr>
              <a:t>“underfitting”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2400" y="850900"/>
            <a:ext cx="7607934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60" dirty="0"/>
              <a:t>High </a:t>
            </a:r>
            <a:r>
              <a:rPr spc="310" dirty="0"/>
              <a:t>Train</a:t>
            </a:r>
            <a:r>
              <a:rPr spc="1115" dirty="0"/>
              <a:t> </a:t>
            </a:r>
            <a:r>
              <a:rPr spc="385" dirty="0"/>
              <a:t>Error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9815" y="2659574"/>
            <a:ext cx="10980420" cy="5879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45134">
              <a:lnSpc>
                <a:spcPct val="100000"/>
              </a:lnSpc>
              <a:spcBef>
                <a:spcPts val="95"/>
              </a:spcBef>
              <a:buSzPct val="75000"/>
              <a:buChar char="•"/>
              <a:tabLst>
                <a:tab pos="469900" algn="l"/>
                <a:tab pos="470534" algn="l"/>
              </a:tabLst>
            </a:pPr>
            <a:r>
              <a:rPr sz="3600" spc="145" dirty="0">
                <a:latin typeface="Times New Roman"/>
                <a:cs typeface="Times New Roman"/>
              </a:rPr>
              <a:t>Inspect </a:t>
            </a:r>
            <a:r>
              <a:rPr sz="3600" spc="250" dirty="0">
                <a:latin typeface="Times New Roman"/>
                <a:cs typeface="Times New Roman"/>
              </a:rPr>
              <a:t>data </a:t>
            </a:r>
            <a:r>
              <a:rPr sz="3600" spc="35" dirty="0">
                <a:latin typeface="Times New Roman"/>
                <a:cs typeface="Times New Roman"/>
              </a:rPr>
              <a:t>for</a:t>
            </a:r>
            <a:r>
              <a:rPr sz="3600" spc="484" dirty="0">
                <a:latin typeface="Times New Roman"/>
                <a:cs typeface="Times New Roman"/>
              </a:rPr>
              <a:t> </a:t>
            </a:r>
            <a:r>
              <a:rPr sz="3600" spc="70" dirty="0">
                <a:latin typeface="Times New Roman"/>
                <a:cs typeface="Times New Roman"/>
              </a:rPr>
              <a:t>defects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469900" indent="-445134">
              <a:lnSpc>
                <a:spcPct val="100000"/>
              </a:lnSpc>
              <a:buSzPct val="75000"/>
              <a:buChar char="•"/>
              <a:tabLst>
                <a:tab pos="469900" algn="l"/>
                <a:tab pos="470534" algn="l"/>
              </a:tabLst>
            </a:pPr>
            <a:r>
              <a:rPr sz="3600" spc="145" dirty="0">
                <a:latin typeface="Times New Roman"/>
                <a:cs typeface="Times New Roman"/>
              </a:rPr>
              <a:t>Inspect </a:t>
            </a:r>
            <a:r>
              <a:rPr sz="3600" spc="65" dirty="0">
                <a:latin typeface="Times New Roman"/>
                <a:cs typeface="Times New Roman"/>
              </a:rPr>
              <a:t>software </a:t>
            </a:r>
            <a:r>
              <a:rPr sz="3600" spc="35" dirty="0">
                <a:latin typeface="Times New Roman"/>
                <a:cs typeface="Times New Roman"/>
              </a:rPr>
              <a:t>for</a:t>
            </a:r>
            <a:r>
              <a:rPr sz="3600" spc="665" dirty="0">
                <a:latin typeface="Times New Roman"/>
                <a:cs typeface="Times New Roman"/>
              </a:rPr>
              <a:t> </a:t>
            </a:r>
            <a:r>
              <a:rPr sz="3600" spc="105" dirty="0">
                <a:latin typeface="Times New Roman"/>
                <a:cs typeface="Times New Roman"/>
              </a:rPr>
              <a:t>bugs</a:t>
            </a:r>
            <a:endParaRPr sz="3600">
              <a:latin typeface="Times New Roman"/>
              <a:cs typeface="Times New Roman"/>
            </a:endParaRPr>
          </a:p>
          <a:p>
            <a:pPr marL="915035" marR="187325" lvl="1" indent="-445134">
              <a:lnSpc>
                <a:spcPct val="115700"/>
              </a:lnSpc>
              <a:spcBef>
                <a:spcPts val="4200"/>
              </a:spcBef>
              <a:buSzPct val="75000"/>
              <a:buChar char="•"/>
              <a:tabLst>
                <a:tab pos="915035" algn="l"/>
                <a:tab pos="915669" algn="l"/>
              </a:tabLst>
            </a:pPr>
            <a:r>
              <a:rPr sz="3600" spc="110" dirty="0">
                <a:latin typeface="Times New Roman"/>
                <a:cs typeface="Times New Roman"/>
              </a:rPr>
              <a:t>Don’t </a:t>
            </a:r>
            <a:r>
              <a:rPr sz="3600" spc="50" dirty="0">
                <a:latin typeface="Times New Roman"/>
                <a:cs typeface="Times New Roman"/>
              </a:rPr>
              <a:t>roll </a:t>
            </a:r>
            <a:r>
              <a:rPr sz="3600" spc="100" dirty="0">
                <a:latin typeface="Times New Roman"/>
                <a:cs typeface="Times New Roman"/>
              </a:rPr>
              <a:t>your </a:t>
            </a:r>
            <a:r>
              <a:rPr sz="3600" spc="30" dirty="0">
                <a:latin typeface="Times New Roman"/>
                <a:cs typeface="Times New Roman"/>
              </a:rPr>
              <a:t>own </a:t>
            </a:r>
            <a:r>
              <a:rPr sz="3600" spc="70" dirty="0">
                <a:latin typeface="Times New Roman"/>
                <a:cs typeface="Times New Roman"/>
              </a:rPr>
              <a:t>unless </a:t>
            </a:r>
            <a:r>
              <a:rPr sz="3600" spc="65" dirty="0">
                <a:latin typeface="Times New Roman"/>
                <a:cs typeface="Times New Roman"/>
              </a:rPr>
              <a:t>you </a:t>
            </a:r>
            <a:r>
              <a:rPr sz="3600" spc="45" dirty="0">
                <a:latin typeface="Times New Roman"/>
                <a:cs typeface="Times New Roman"/>
              </a:rPr>
              <a:t>know </a:t>
            </a:r>
            <a:r>
              <a:rPr sz="3600" spc="200" dirty="0">
                <a:latin typeface="Times New Roman"/>
                <a:cs typeface="Times New Roman"/>
              </a:rPr>
              <a:t>what </a:t>
            </a:r>
            <a:r>
              <a:rPr sz="3600" spc="35" dirty="0">
                <a:latin typeface="Times New Roman"/>
                <a:cs typeface="Times New Roman"/>
              </a:rPr>
              <a:t>you’re  </a:t>
            </a:r>
            <a:r>
              <a:rPr sz="3600" spc="80" dirty="0">
                <a:latin typeface="Times New Roman"/>
                <a:cs typeface="Times New Roman"/>
              </a:rPr>
              <a:t>doing</a:t>
            </a:r>
            <a:endParaRPr sz="36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Times New Roman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469900" indent="-445134">
              <a:lnSpc>
                <a:spcPct val="100000"/>
              </a:lnSpc>
              <a:spcBef>
                <a:spcPts val="5"/>
              </a:spcBef>
              <a:buSzPct val="75000"/>
              <a:buChar char="•"/>
              <a:tabLst>
                <a:tab pos="469900" algn="l"/>
                <a:tab pos="470534" algn="l"/>
              </a:tabLst>
            </a:pPr>
            <a:r>
              <a:rPr sz="3600" spc="125" dirty="0">
                <a:latin typeface="Times New Roman"/>
                <a:cs typeface="Times New Roman"/>
              </a:rPr>
              <a:t>Tune </a:t>
            </a:r>
            <a:r>
              <a:rPr sz="3600" spc="100" dirty="0">
                <a:latin typeface="Times New Roman"/>
                <a:cs typeface="Times New Roman"/>
              </a:rPr>
              <a:t>learning </a:t>
            </a:r>
            <a:r>
              <a:rPr sz="3600" spc="200" dirty="0">
                <a:latin typeface="Times New Roman"/>
                <a:cs typeface="Times New Roman"/>
              </a:rPr>
              <a:t>rate (and </a:t>
            </a:r>
            <a:r>
              <a:rPr sz="3600" spc="160" dirty="0">
                <a:latin typeface="Times New Roman"/>
                <a:cs typeface="Times New Roman"/>
              </a:rPr>
              <a:t>other </a:t>
            </a:r>
            <a:r>
              <a:rPr sz="3600" spc="130" dirty="0">
                <a:latin typeface="Times New Roman"/>
                <a:cs typeface="Times New Roman"/>
              </a:rPr>
              <a:t>optimization</a:t>
            </a:r>
            <a:r>
              <a:rPr sz="3600" spc="985" dirty="0">
                <a:latin typeface="Times New Roman"/>
                <a:cs typeface="Times New Roman"/>
              </a:rPr>
              <a:t> </a:t>
            </a:r>
            <a:r>
              <a:rPr sz="3600" spc="135" dirty="0">
                <a:latin typeface="Times New Roman"/>
                <a:cs typeface="Times New Roman"/>
              </a:rPr>
              <a:t>settings)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469900" indent="-445134">
              <a:lnSpc>
                <a:spcPct val="100000"/>
              </a:lnSpc>
              <a:buSzPct val="75000"/>
              <a:buChar char="•"/>
              <a:tabLst>
                <a:tab pos="469900" algn="l"/>
                <a:tab pos="470534" algn="l"/>
              </a:tabLst>
            </a:pPr>
            <a:r>
              <a:rPr sz="3600" spc="70" dirty="0">
                <a:latin typeface="Times New Roman"/>
                <a:cs typeface="Times New Roman"/>
              </a:rPr>
              <a:t>Make </a:t>
            </a:r>
            <a:r>
              <a:rPr sz="3600" spc="100" dirty="0">
                <a:latin typeface="Times New Roman"/>
                <a:cs typeface="Times New Roman"/>
              </a:rPr>
              <a:t>model</a:t>
            </a:r>
            <a:r>
              <a:rPr sz="3600" spc="515" dirty="0">
                <a:latin typeface="Times New Roman"/>
                <a:cs typeface="Times New Roman"/>
              </a:rPr>
              <a:t> </a:t>
            </a:r>
            <a:r>
              <a:rPr sz="3600" spc="65" dirty="0">
                <a:latin typeface="Times New Roman"/>
                <a:cs typeface="Times New Roman"/>
              </a:rPr>
              <a:t>bigger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1400" y="896619"/>
            <a:ext cx="10914380" cy="11595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450" spc="145" dirty="0"/>
              <a:t>Checking </a:t>
            </a:r>
            <a:r>
              <a:rPr sz="7450" spc="484" dirty="0"/>
              <a:t>Data </a:t>
            </a:r>
            <a:r>
              <a:rPr sz="7450" spc="70" dirty="0"/>
              <a:t>for</a:t>
            </a:r>
            <a:r>
              <a:rPr sz="7450" spc="1145" dirty="0"/>
              <a:t> </a:t>
            </a:r>
            <a:r>
              <a:rPr sz="7450" spc="130" dirty="0"/>
              <a:t>Defects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795568" y="2874743"/>
            <a:ext cx="5441315" cy="5734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57200" indent="-445134">
              <a:lnSpc>
                <a:spcPct val="100000"/>
              </a:lnSpc>
              <a:spcBef>
                <a:spcPts val="90"/>
              </a:spcBef>
              <a:buSzPct val="75000"/>
              <a:buChar char="•"/>
              <a:tabLst>
                <a:tab pos="457200" algn="l"/>
                <a:tab pos="457834" algn="l"/>
              </a:tabLst>
            </a:pPr>
            <a:r>
              <a:rPr sz="3600" spc="200" dirty="0">
                <a:latin typeface="Times New Roman"/>
                <a:cs typeface="Times New Roman"/>
              </a:rPr>
              <a:t>Can a </a:t>
            </a:r>
            <a:r>
              <a:rPr sz="3600" spc="175" dirty="0">
                <a:latin typeface="Times New Roman"/>
                <a:cs typeface="Times New Roman"/>
              </a:rPr>
              <a:t>human </a:t>
            </a:r>
            <a:r>
              <a:rPr sz="3600" spc="75" dirty="0">
                <a:latin typeface="Times New Roman"/>
                <a:cs typeface="Times New Roman"/>
              </a:rPr>
              <a:t>process</a:t>
            </a:r>
            <a:r>
              <a:rPr sz="3600" spc="560" dirty="0">
                <a:latin typeface="Times New Roman"/>
                <a:cs typeface="Times New Roman"/>
              </a:rPr>
              <a:t> </a:t>
            </a:r>
            <a:r>
              <a:rPr sz="3600" spc="165" dirty="0">
                <a:latin typeface="Times New Roman"/>
                <a:cs typeface="Times New Roman"/>
              </a:rPr>
              <a:t>it?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24096" y="4335114"/>
            <a:ext cx="5248710" cy="39170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96170" y="5298538"/>
            <a:ext cx="1982461" cy="19902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01172" y="7382551"/>
            <a:ext cx="1169670" cy="5734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600" dirty="0">
                <a:latin typeface="Times New Roman"/>
                <a:cs typeface="Times New Roman"/>
              </a:rPr>
              <a:t>26624</a:t>
            </a:r>
            <a:endParaRPr sz="36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667588" y="6403939"/>
            <a:ext cx="3337560" cy="121920"/>
            <a:chOff x="3667588" y="6403939"/>
            <a:chExt cx="3337560" cy="121920"/>
          </a:xfrm>
        </p:grpSpPr>
        <p:sp>
          <p:nvSpPr>
            <p:cNvPr id="8" name="object 8"/>
            <p:cNvSpPr/>
            <p:nvPr/>
          </p:nvSpPr>
          <p:spPr>
            <a:xfrm>
              <a:off x="3667588" y="6464787"/>
              <a:ext cx="3228340" cy="0"/>
            </a:xfrm>
            <a:custGeom>
              <a:avLst/>
              <a:gdLst/>
              <a:ahLst/>
              <a:cxnLst/>
              <a:rect l="l" t="t" r="r" b="b"/>
              <a:pathLst>
                <a:path w="3228340">
                  <a:moveTo>
                    <a:pt x="0" y="0"/>
                  </a:moveTo>
                  <a:lnTo>
                    <a:pt x="3208202" y="0"/>
                  </a:lnTo>
                  <a:lnTo>
                    <a:pt x="3225800" y="0"/>
                  </a:lnTo>
                </a:path>
              </a:pathLst>
            </a:custGeom>
            <a:ln w="253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882734" y="6403939"/>
              <a:ext cx="122555" cy="121920"/>
            </a:xfrm>
            <a:custGeom>
              <a:avLst/>
              <a:gdLst/>
              <a:ahLst/>
              <a:cxnLst/>
              <a:rect l="l" t="t" r="r" b="b"/>
              <a:pathLst>
                <a:path w="122554" h="121920">
                  <a:moveTo>
                    <a:pt x="0" y="0"/>
                  </a:moveTo>
                  <a:lnTo>
                    <a:pt x="0" y="121696"/>
                  </a:lnTo>
                  <a:lnTo>
                    <a:pt x="121997" y="608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5100" y="850900"/>
            <a:ext cx="760412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Increasing</a:t>
            </a:r>
            <a:r>
              <a:rPr spc="575" dirty="0"/>
              <a:t> </a:t>
            </a:r>
            <a:r>
              <a:rPr spc="415" dirty="0"/>
              <a:t>Depth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689100" y="2159000"/>
            <a:ext cx="9626600" cy="7188200"/>
            <a:chOff x="1689100" y="2159000"/>
            <a:chExt cx="9626600" cy="7188200"/>
          </a:xfrm>
        </p:grpSpPr>
        <p:sp>
          <p:nvSpPr>
            <p:cNvPr id="4" name="object 4"/>
            <p:cNvSpPr/>
            <p:nvPr/>
          </p:nvSpPr>
          <p:spPr>
            <a:xfrm>
              <a:off x="1689100" y="2159000"/>
              <a:ext cx="9626600" cy="7188200"/>
            </a:xfrm>
            <a:custGeom>
              <a:avLst/>
              <a:gdLst/>
              <a:ahLst/>
              <a:cxnLst/>
              <a:rect l="l" t="t" r="r" b="b"/>
              <a:pathLst>
                <a:path w="9626600" h="7188200">
                  <a:moveTo>
                    <a:pt x="9626600" y="0"/>
                  </a:moveTo>
                  <a:lnTo>
                    <a:pt x="0" y="0"/>
                  </a:lnTo>
                  <a:lnTo>
                    <a:pt x="0" y="7188200"/>
                  </a:lnTo>
                  <a:lnTo>
                    <a:pt x="9626600" y="7188200"/>
                  </a:lnTo>
                  <a:lnTo>
                    <a:pt x="9626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05157" y="3170975"/>
              <a:ext cx="8021955" cy="5099685"/>
            </a:xfrm>
            <a:custGeom>
              <a:avLst/>
              <a:gdLst/>
              <a:ahLst/>
              <a:cxnLst/>
              <a:rect l="l" t="t" r="r" b="b"/>
              <a:pathLst>
                <a:path w="8021955" h="5099684">
                  <a:moveTo>
                    <a:pt x="0" y="5099510"/>
                  </a:moveTo>
                  <a:lnTo>
                    <a:pt x="1002731" y="3390485"/>
                  </a:lnTo>
                  <a:lnTo>
                    <a:pt x="2005463" y="1791719"/>
                  </a:lnTo>
                  <a:lnTo>
                    <a:pt x="3008195" y="1006119"/>
                  </a:lnTo>
                  <a:lnTo>
                    <a:pt x="4010927" y="633993"/>
                  </a:lnTo>
                  <a:lnTo>
                    <a:pt x="5013659" y="427256"/>
                  </a:lnTo>
                  <a:lnTo>
                    <a:pt x="6016391" y="192954"/>
                  </a:lnTo>
                  <a:lnTo>
                    <a:pt x="8021855" y="0"/>
                  </a:lnTo>
                </a:path>
              </a:pathLst>
            </a:custGeom>
            <a:ln w="17952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05157" y="8243567"/>
              <a:ext cx="27305" cy="53975"/>
            </a:xfrm>
            <a:custGeom>
              <a:avLst/>
              <a:gdLst/>
              <a:ahLst/>
              <a:cxnLst/>
              <a:rect l="l" t="t" r="r" b="b"/>
              <a:pathLst>
                <a:path w="27305" h="53975">
                  <a:moveTo>
                    <a:pt x="7148" y="0"/>
                  </a:moveTo>
                  <a:lnTo>
                    <a:pt x="0" y="0"/>
                  </a:lnTo>
                  <a:lnTo>
                    <a:pt x="0" y="53837"/>
                  </a:lnTo>
                  <a:lnTo>
                    <a:pt x="7148" y="53837"/>
                  </a:lnTo>
                  <a:lnTo>
                    <a:pt x="14005" y="51001"/>
                  </a:lnTo>
                  <a:lnTo>
                    <a:pt x="24114" y="40905"/>
                  </a:lnTo>
                  <a:lnTo>
                    <a:pt x="26954" y="34057"/>
                  </a:lnTo>
                  <a:lnTo>
                    <a:pt x="26954" y="19779"/>
                  </a:lnTo>
                  <a:lnTo>
                    <a:pt x="24114" y="12932"/>
                  </a:lnTo>
                  <a:lnTo>
                    <a:pt x="14005" y="2836"/>
                  </a:lnTo>
                  <a:lnTo>
                    <a:pt x="714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05157" y="8243567"/>
              <a:ext cx="27305" cy="53975"/>
            </a:xfrm>
            <a:custGeom>
              <a:avLst/>
              <a:gdLst/>
              <a:ahLst/>
              <a:cxnLst/>
              <a:rect l="l" t="t" r="r" b="b"/>
              <a:pathLst>
                <a:path w="27305" h="53975">
                  <a:moveTo>
                    <a:pt x="0" y="53837"/>
                  </a:moveTo>
                  <a:lnTo>
                    <a:pt x="7148" y="53837"/>
                  </a:lnTo>
                  <a:lnTo>
                    <a:pt x="14005" y="51001"/>
                  </a:lnTo>
                  <a:lnTo>
                    <a:pt x="19059" y="45953"/>
                  </a:lnTo>
                  <a:lnTo>
                    <a:pt x="24114" y="40905"/>
                  </a:lnTo>
                  <a:lnTo>
                    <a:pt x="26954" y="34057"/>
                  </a:lnTo>
                  <a:lnTo>
                    <a:pt x="26954" y="26918"/>
                  </a:lnTo>
                  <a:lnTo>
                    <a:pt x="26954" y="19779"/>
                  </a:lnTo>
                  <a:lnTo>
                    <a:pt x="24114" y="12932"/>
                  </a:lnTo>
                  <a:lnTo>
                    <a:pt x="19059" y="7884"/>
                  </a:lnTo>
                  <a:lnTo>
                    <a:pt x="14005" y="2836"/>
                  </a:lnTo>
                  <a:lnTo>
                    <a:pt x="7148" y="0"/>
                  </a:lnTo>
                  <a:lnTo>
                    <a:pt x="0" y="0"/>
                  </a:lnTo>
                  <a:lnTo>
                    <a:pt x="0" y="53837"/>
                  </a:lnTo>
                </a:path>
              </a:pathLst>
            </a:custGeom>
            <a:ln w="8982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780934" y="6534542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34103" y="0"/>
                  </a:moveTo>
                  <a:lnTo>
                    <a:pt x="19806" y="0"/>
                  </a:lnTo>
                  <a:lnTo>
                    <a:pt x="12949" y="2836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lnTo>
                    <a:pt x="34103" y="53837"/>
                  </a:lnTo>
                  <a:lnTo>
                    <a:pt x="40960" y="51001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0960" y="2836"/>
                  </a:lnTo>
                  <a:lnTo>
                    <a:pt x="34103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780934" y="6534542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26955" y="53837"/>
                  </a:moveTo>
                  <a:lnTo>
                    <a:pt x="34103" y="53837"/>
                  </a:lnTo>
                  <a:lnTo>
                    <a:pt x="40960" y="51001"/>
                  </a:lnTo>
                  <a:lnTo>
                    <a:pt x="46015" y="45953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26918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6015" y="7884"/>
                  </a:lnTo>
                  <a:lnTo>
                    <a:pt x="40960" y="2836"/>
                  </a:lnTo>
                  <a:lnTo>
                    <a:pt x="34103" y="0"/>
                  </a:lnTo>
                  <a:lnTo>
                    <a:pt x="26955" y="0"/>
                  </a:lnTo>
                  <a:lnTo>
                    <a:pt x="19806" y="0"/>
                  </a:lnTo>
                  <a:lnTo>
                    <a:pt x="12949" y="2836"/>
                  </a:lnTo>
                  <a:lnTo>
                    <a:pt x="7894" y="7884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26918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7894" y="45953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close/>
                </a:path>
              </a:pathLst>
            </a:custGeom>
            <a:ln w="897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83666" y="4935776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34103" y="0"/>
                  </a:moveTo>
                  <a:lnTo>
                    <a:pt x="19806" y="0"/>
                  </a:lnTo>
                  <a:lnTo>
                    <a:pt x="12949" y="2836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lnTo>
                    <a:pt x="34103" y="53837"/>
                  </a:lnTo>
                  <a:lnTo>
                    <a:pt x="40960" y="51001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0960" y="2836"/>
                  </a:lnTo>
                  <a:lnTo>
                    <a:pt x="34103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783666" y="4935776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26955" y="53837"/>
                  </a:moveTo>
                  <a:lnTo>
                    <a:pt x="34103" y="53837"/>
                  </a:lnTo>
                  <a:lnTo>
                    <a:pt x="40960" y="51001"/>
                  </a:lnTo>
                  <a:lnTo>
                    <a:pt x="46015" y="45953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26918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6015" y="7884"/>
                  </a:lnTo>
                  <a:lnTo>
                    <a:pt x="40960" y="2836"/>
                  </a:lnTo>
                  <a:lnTo>
                    <a:pt x="34103" y="0"/>
                  </a:lnTo>
                  <a:lnTo>
                    <a:pt x="26955" y="0"/>
                  </a:lnTo>
                  <a:lnTo>
                    <a:pt x="19806" y="0"/>
                  </a:lnTo>
                  <a:lnTo>
                    <a:pt x="12949" y="2836"/>
                  </a:lnTo>
                  <a:lnTo>
                    <a:pt x="7894" y="7884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26918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7894" y="45953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close/>
                </a:path>
              </a:pathLst>
            </a:custGeom>
            <a:ln w="897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86397" y="4150177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34103" y="0"/>
                  </a:moveTo>
                  <a:lnTo>
                    <a:pt x="19806" y="0"/>
                  </a:lnTo>
                  <a:lnTo>
                    <a:pt x="12949" y="2836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lnTo>
                    <a:pt x="34103" y="53837"/>
                  </a:lnTo>
                  <a:lnTo>
                    <a:pt x="40960" y="51001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0960" y="2836"/>
                  </a:lnTo>
                  <a:lnTo>
                    <a:pt x="34103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86397" y="4150177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26955" y="53837"/>
                  </a:moveTo>
                  <a:lnTo>
                    <a:pt x="34103" y="53837"/>
                  </a:lnTo>
                  <a:lnTo>
                    <a:pt x="40960" y="51001"/>
                  </a:lnTo>
                  <a:lnTo>
                    <a:pt x="46015" y="45953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26918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6015" y="7884"/>
                  </a:lnTo>
                  <a:lnTo>
                    <a:pt x="40960" y="2836"/>
                  </a:lnTo>
                  <a:lnTo>
                    <a:pt x="34103" y="0"/>
                  </a:lnTo>
                  <a:lnTo>
                    <a:pt x="26955" y="0"/>
                  </a:lnTo>
                  <a:lnTo>
                    <a:pt x="19806" y="0"/>
                  </a:lnTo>
                  <a:lnTo>
                    <a:pt x="12949" y="2836"/>
                  </a:lnTo>
                  <a:lnTo>
                    <a:pt x="7894" y="7884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26918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7894" y="45953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close/>
                </a:path>
              </a:pathLst>
            </a:custGeom>
            <a:ln w="897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789130" y="3778050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34103" y="0"/>
                  </a:moveTo>
                  <a:lnTo>
                    <a:pt x="19806" y="0"/>
                  </a:lnTo>
                  <a:lnTo>
                    <a:pt x="12949" y="2836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lnTo>
                    <a:pt x="34103" y="53837"/>
                  </a:lnTo>
                  <a:lnTo>
                    <a:pt x="40960" y="51001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0960" y="2836"/>
                  </a:lnTo>
                  <a:lnTo>
                    <a:pt x="34103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789130" y="3778050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26955" y="53837"/>
                  </a:moveTo>
                  <a:lnTo>
                    <a:pt x="34103" y="53837"/>
                  </a:lnTo>
                  <a:lnTo>
                    <a:pt x="40960" y="51001"/>
                  </a:lnTo>
                  <a:lnTo>
                    <a:pt x="46015" y="45953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26918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6015" y="7884"/>
                  </a:lnTo>
                  <a:lnTo>
                    <a:pt x="40960" y="2836"/>
                  </a:lnTo>
                  <a:lnTo>
                    <a:pt x="34103" y="0"/>
                  </a:lnTo>
                  <a:lnTo>
                    <a:pt x="26955" y="0"/>
                  </a:lnTo>
                  <a:lnTo>
                    <a:pt x="19806" y="0"/>
                  </a:lnTo>
                  <a:lnTo>
                    <a:pt x="12949" y="2836"/>
                  </a:lnTo>
                  <a:lnTo>
                    <a:pt x="7894" y="7884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26918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7894" y="45953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close/>
                </a:path>
              </a:pathLst>
            </a:custGeom>
            <a:ln w="897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791863" y="3571313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34103" y="0"/>
                  </a:moveTo>
                  <a:lnTo>
                    <a:pt x="19806" y="0"/>
                  </a:lnTo>
                  <a:lnTo>
                    <a:pt x="12949" y="2836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lnTo>
                    <a:pt x="34103" y="53837"/>
                  </a:lnTo>
                  <a:lnTo>
                    <a:pt x="40960" y="51001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0960" y="2836"/>
                  </a:lnTo>
                  <a:lnTo>
                    <a:pt x="34103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91863" y="3571313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26955" y="53837"/>
                  </a:moveTo>
                  <a:lnTo>
                    <a:pt x="34103" y="53837"/>
                  </a:lnTo>
                  <a:lnTo>
                    <a:pt x="40960" y="51001"/>
                  </a:lnTo>
                  <a:lnTo>
                    <a:pt x="46015" y="45953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26918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6015" y="7884"/>
                  </a:lnTo>
                  <a:lnTo>
                    <a:pt x="40960" y="2836"/>
                  </a:lnTo>
                  <a:lnTo>
                    <a:pt x="34103" y="0"/>
                  </a:lnTo>
                  <a:lnTo>
                    <a:pt x="26955" y="0"/>
                  </a:lnTo>
                  <a:lnTo>
                    <a:pt x="19806" y="0"/>
                  </a:lnTo>
                  <a:lnTo>
                    <a:pt x="12949" y="2836"/>
                  </a:lnTo>
                  <a:lnTo>
                    <a:pt x="7894" y="7884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26918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7894" y="45953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close/>
                </a:path>
              </a:pathLst>
            </a:custGeom>
            <a:ln w="897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794595" y="3337012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34103" y="0"/>
                  </a:moveTo>
                  <a:lnTo>
                    <a:pt x="19806" y="0"/>
                  </a:lnTo>
                  <a:lnTo>
                    <a:pt x="12949" y="2836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lnTo>
                    <a:pt x="34103" y="53837"/>
                  </a:lnTo>
                  <a:lnTo>
                    <a:pt x="40960" y="51001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0960" y="2836"/>
                  </a:lnTo>
                  <a:lnTo>
                    <a:pt x="34103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794595" y="3337012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26955" y="53837"/>
                  </a:moveTo>
                  <a:lnTo>
                    <a:pt x="34103" y="53837"/>
                  </a:lnTo>
                  <a:lnTo>
                    <a:pt x="40960" y="51001"/>
                  </a:lnTo>
                  <a:lnTo>
                    <a:pt x="46015" y="45953"/>
                  </a:lnTo>
                  <a:lnTo>
                    <a:pt x="51070" y="40905"/>
                  </a:lnTo>
                  <a:lnTo>
                    <a:pt x="53910" y="34057"/>
                  </a:lnTo>
                  <a:lnTo>
                    <a:pt x="53910" y="26918"/>
                  </a:lnTo>
                  <a:lnTo>
                    <a:pt x="53910" y="19779"/>
                  </a:lnTo>
                  <a:lnTo>
                    <a:pt x="51070" y="12932"/>
                  </a:lnTo>
                  <a:lnTo>
                    <a:pt x="46015" y="7884"/>
                  </a:lnTo>
                  <a:lnTo>
                    <a:pt x="40960" y="2836"/>
                  </a:lnTo>
                  <a:lnTo>
                    <a:pt x="34103" y="0"/>
                  </a:lnTo>
                  <a:lnTo>
                    <a:pt x="26955" y="0"/>
                  </a:lnTo>
                  <a:lnTo>
                    <a:pt x="19806" y="0"/>
                  </a:lnTo>
                  <a:lnTo>
                    <a:pt x="12949" y="2836"/>
                  </a:lnTo>
                  <a:lnTo>
                    <a:pt x="7894" y="7884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26918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7894" y="45953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close/>
                </a:path>
              </a:pathLst>
            </a:custGeom>
            <a:ln w="897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800059" y="3144057"/>
              <a:ext cx="27305" cy="53975"/>
            </a:xfrm>
            <a:custGeom>
              <a:avLst/>
              <a:gdLst/>
              <a:ahLst/>
              <a:cxnLst/>
              <a:rect l="l" t="t" r="r" b="b"/>
              <a:pathLst>
                <a:path w="27304" h="53975">
                  <a:moveTo>
                    <a:pt x="26955" y="0"/>
                  </a:moveTo>
                  <a:lnTo>
                    <a:pt x="19806" y="0"/>
                  </a:lnTo>
                  <a:lnTo>
                    <a:pt x="12949" y="2836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lnTo>
                    <a:pt x="2695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800059" y="3144057"/>
              <a:ext cx="27305" cy="53975"/>
            </a:xfrm>
            <a:custGeom>
              <a:avLst/>
              <a:gdLst/>
              <a:ahLst/>
              <a:cxnLst/>
              <a:rect l="l" t="t" r="r" b="b"/>
              <a:pathLst>
                <a:path w="27304" h="53975">
                  <a:moveTo>
                    <a:pt x="26955" y="0"/>
                  </a:moveTo>
                  <a:lnTo>
                    <a:pt x="19806" y="0"/>
                  </a:lnTo>
                  <a:lnTo>
                    <a:pt x="12949" y="2836"/>
                  </a:lnTo>
                  <a:lnTo>
                    <a:pt x="7894" y="7884"/>
                  </a:lnTo>
                  <a:lnTo>
                    <a:pt x="2840" y="12932"/>
                  </a:lnTo>
                  <a:lnTo>
                    <a:pt x="0" y="19779"/>
                  </a:lnTo>
                  <a:lnTo>
                    <a:pt x="0" y="26918"/>
                  </a:lnTo>
                  <a:lnTo>
                    <a:pt x="0" y="34057"/>
                  </a:lnTo>
                  <a:lnTo>
                    <a:pt x="2840" y="40905"/>
                  </a:lnTo>
                  <a:lnTo>
                    <a:pt x="7894" y="45953"/>
                  </a:lnTo>
                  <a:lnTo>
                    <a:pt x="12949" y="51001"/>
                  </a:lnTo>
                  <a:lnTo>
                    <a:pt x="19806" y="53837"/>
                  </a:lnTo>
                  <a:lnTo>
                    <a:pt x="26955" y="53837"/>
                  </a:lnTo>
                  <a:lnTo>
                    <a:pt x="26955" y="0"/>
                  </a:lnTo>
                </a:path>
              </a:pathLst>
            </a:custGeom>
            <a:ln w="8982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05157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05157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783"/>
                  </a:moveTo>
                  <a:lnTo>
                    <a:pt x="0" y="0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05157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05157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07889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07889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783"/>
                  </a:moveTo>
                  <a:lnTo>
                    <a:pt x="0" y="0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07889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07889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747457" y="8718496"/>
            <a:ext cx="133350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4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4805858" y="2518437"/>
            <a:ext cx="9525" cy="6212205"/>
            <a:chOff x="4805858" y="2518437"/>
            <a:chExt cx="9525" cy="6212205"/>
          </a:xfrm>
        </p:grpSpPr>
        <p:sp>
          <p:nvSpPr>
            <p:cNvPr id="32" name="object 32"/>
            <p:cNvSpPr/>
            <p:nvPr/>
          </p:nvSpPr>
          <p:spPr>
            <a:xfrm>
              <a:off x="4810621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810621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783"/>
                  </a:moveTo>
                  <a:lnTo>
                    <a:pt x="0" y="0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810621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810621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754822" y="8718496"/>
            <a:ext cx="133350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808591" y="2518437"/>
            <a:ext cx="3018155" cy="6212205"/>
            <a:chOff x="5808591" y="2518437"/>
            <a:chExt cx="3018155" cy="6212205"/>
          </a:xfrm>
        </p:grpSpPr>
        <p:sp>
          <p:nvSpPr>
            <p:cNvPr id="38" name="object 38"/>
            <p:cNvSpPr/>
            <p:nvPr/>
          </p:nvSpPr>
          <p:spPr>
            <a:xfrm>
              <a:off x="5813353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13353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783"/>
                  </a:moveTo>
                  <a:lnTo>
                    <a:pt x="0" y="0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813353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813353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816085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816085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783"/>
                  </a:moveTo>
                  <a:lnTo>
                    <a:pt x="0" y="0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16085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16085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818817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818817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783"/>
                  </a:moveTo>
                  <a:lnTo>
                    <a:pt x="0" y="0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818817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818817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821549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821549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783"/>
                  </a:moveTo>
                  <a:lnTo>
                    <a:pt x="0" y="0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821549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821549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8764064" y="8718496"/>
            <a:ext cx="133350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5" dirty="0">
                <a:latin typeface="Times New Roman"/>
                <a:cs typeface="Times New Roman"/>
              </a:rPr>
              <a:t>9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9819518" y="2518437"/>
            <a:ext cx="9525" cy="6212205"/>
            <a:chOff x="9819518" y="2518437"/>
            <a:chExt cx="9525" cy="6212205"/>
          </a:xfrm>
        </p:grpSpPr>
        <p:sp>
          <p:nvSpPr>
            <p:cNvPr id="56" name="object 56"/>
            <p:cNvSpPr/>
            <p:nvPr/>
          </p:nvSpPr>
          <p:spPr>
            <a:xfrm>
              <a:off x="9824280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9824280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783"/>
                  </a:moveTo>
                  <a:lnTo>
                    <a:pt x="0" y="0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9824280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9824280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9717658" y="8718496"/>
            <a:ext cx="246379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15" dirty="0">
                <a:latin typeface="Times New Roman"/>
                <a:cs typeface="Times New Roman"/>
              </a:rPr>
              <a:t>10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10822250" y="2518437"/>
            <a:ext cx="9525" cy="6212205"/>
            <a:chOff x="10822250" y="2518437"/>
            <a:chExt cx="9525" cy="6212205"/>
          </a:xfrm>
        </p:grpSpPr>
        <p:sp>
          <p:nvSpPr>
            <p:cNvPr id="62" name="object 62"/>
            <p:cNvSpPr/>
            <p:nvPr/>
          </p:nvSpPr>
          <p:spPr>
            <a:xfrm>
              <a:off x="10827012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0827012" y="8653524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783"/>
                  </a:moveTo>
                  <a:lnTo>
                    <a:pt x="0" y="0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0827012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0827012" y="2523200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89">
                  <a:moveTo>
                    <a:pt x="0" y="0"/>
                  </a:moveTo>
                  <a:lnTo>
                    <a:pt x="0" y="71783"/>
                  </a:lnTo>
                </a:path>
              </a:pathLst>
            </a:custGeom>
            <a:ln w="89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10724743" y="8718496"/>
            <a:ext cx="246379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15" dirty="0">
                <a:latin typeface="Times New Roman"/>
                <a:cs typeface="Times New Roman"/>
              </a:rPr>
              <a:t>11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641927" y="8693708"/>
            <a:ext cx="2409825" cy="59182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290"/>
              </a:spcBef>
              <a:tabLst>
                <a:tab pos="1127760" algn="l"/>
                <a:tab pos="2131695" algn="l"/>
              </a:tabLst>
            </a:pPr>
            <a:r>
              <a:rPr sz="1700" spc="-5" dirty="0">
                <a:latin typeface="Times New Roman"/>
                <a:cs typeface="Times New Roman"/>
              </a:rPr>
              <a:t>6	7	8</a:t>
            </a: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700" spc="85" dirty="0">
                <a:latin typeface="Times New Roman"/>
                <a:cs typeface="Times New Roman"/>
              </a:rPr>
              <a:t>Number </a:t>
            </a:r>
            <a:r>
              <a:rPr sz="1700" spc="-15" dirty="0">
                <a:latin typeface="Times New Roman"/>
                <a:cs typeface="Times New Roman"/>
              </a:rPr>
              <a:t>of </a:t>
            </a:r>
            <a:r>
              <a:rPr sz="1700" spc="75" dirty="0">
                <a:latin typeface="Times New Roman"/>
                <a:cs typeface="Times New Roman"/>
              </a:rPr>
              <a:t>hidden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50" dirty="0">
                <a:latin typeface="Times New Roman"/>
                <a:cs typeface="Times New Roman"/>
              </a:rPr>
              <a:t>layers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2800395" y="8720545"/>
            <a:ext cx="8031480" cy="9525"/>
            <a:chOff x="2800395" y="8720545"/>
            <a:chExt cx="8031480" cy="9525"/>
          </a:xfrm>
        </p:grpSpPr>
        <p:sp>
          <p:nvSpPr>
            <p:cNvPr id="69" name="object 69"/>
            <p:cNvSpPr/>
            <p:nvPr/>
          </p:nvSpPr>
          <p:spPr>
            <a:xfrm>
              <a:off x="2805157" y="8725307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805157" y="8725307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0755133" y="8725307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0755133" y="8725307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2329317" y="8551094"/>
            <a:ext cx="577215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700" spc="20" dirty="0">
                <a:latin typeface="Times New Roman"/>
                <a:cs typeface="Times New Roman"/>
              </a:rPr>
              <a:t>92.0</a:t>
            </a:r>
            <a:r>
              <a:rPr sz="2550" spc="30" baseline="-42483" dirty="0">
                <a:latin typeface="Times New Roman"/>
                <a:cs typeface="Times New Roman"/>
              </a:rPr>
              <a:t>3</a:t>
            </a:r>
            <a:endParaRPr sz="2550" baseline="-42483">
              <a:latin typeface="Times New Roman"/>
              <a:cs typeface="Times New Roman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2800395" y="3207560"/>
            <a:ext cx="8031480" cy="4833620"/>
            <a:chOff x="2800395" y="3207560"/>
            <a:chExt cx="8031480" cy="4833620"/>
          </a:xfrm>
        </p:grpSpPr>
        <p:sp>
          <p:nvSpPr>
            <p:cNvPr id="75" name="object 75"/>
            <p:cNvSpPr/>
            <p:nvPr/>
          </p:nvSpPr>
          <p:spPr>
            <a:xfrm>
              <a:off x="2805157" y="8036184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805157" y="8036184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0755133" y="8036184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0755133" y="8036184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805157" y="7347061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805157" y="7347061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0755133" y="7347061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0755133" y="7347061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805157" y="6657938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805157" y="6657938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0755133" y="6657938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0755133" y="6657938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805157" y="5968815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805157" y="5968815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0755133" y="5968815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0755133" y="5968815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805157" y="5279692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805157" y="5279692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0755133" y="5279692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0755133" y="5279692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805157" y="4590569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805157" y="4590569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0755133" y="4590569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0755133" y="4590569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805157" y="3901446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805157" y="3901446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0755133" y="3901446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0755133" y="3901446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805157" y="3212323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805157" y="3212323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0755133" y="3212323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0755133" y="3212323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2354717" y="3038110"/>
            <a:ext cx="417830" cy="5107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35" dirty="0">
                <a:latin typeface="Times New Roman"/>
                <a:cs typeface="Times New Roman"/>
              </a:rPr>
              <a:t>96</a:t>
            </a:r>
            <a:r>
              <a:rPr sz="1700" spc="15" dirty="0">
                <a:latin typeface="Times New Roman"/>
                <a:cs typeface="Times New Roman"/>
              </a:rPr>
              <a:t>.</a:t>
            </a:r>
            <a:r>
              <a:rPr sz="1700" spc="-5" dirty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</a:pPr>
            <a:r>
              <a:rPr sz="1700" spc="35" dirty="0">
                <a:latin typeface="Times New Roman"/>
                <a:cs typeface="Times New Roman"/>
              </a:rPr>
              <a:t>95</a:t>
            </a:r>
            <a:r>
              <a:rPr sz="1700" spc="15" dirty="0">
                <a:latin typeface="Times New Roman"/>
                <a:cs typeface="Times New Roman"/>
              </a:rPr>
              <a:t>.</a:t>
            </a: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700" spc="35" dirty="0">
                <a:latin typeface="Times New Roman"/>
                <a:cs typeface="Times New Roman"/>
              </a:rPr>
              <a:t>95</a:t>
            </a:r>
            <a:r>
              <a:rPr sz="1700" spc="15" dirty="0">
                <a:latin typeface="Times New Roman"/>
                <a:cs typeface="Times New Roman"/>
              </a:rPr>
              <a:t>.</a:t>
            </a:r>
            <a:r>
              <a:rPr sz="1700" spc="-5" dirty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90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</a:pPr>
            <a:r>
              <a:rPr sz="1700" spc="35" dirty="0">
                <a:latin typeface="Times New Roman"/>
                <a:cs typeface="Times New Roman"/>
              </a:rPr>
              <a:t>94</a:t>
            </a:r>
            <a:r>
              <a:rPr sz="1700" spc="15" dirty="0">
                <a:latin typeface="Times New Roman"/>
                <a:cs typeface="Times New Roman"/>
              </a:rPr>
              <a:t>.</a:t>
            </a: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700" spc="35" dirty="0">
                <a:latin typeface="Times New Roman"/>
                <a:cs typeface="Times New Roman"/>
              </a:rPr>
              <a:t>94</a:t>
            </a:r>
            <a:r>
              <a:rPr sz="1700" spc="15" dirty="0">
                <a:latin typeface="Times New Roman"/>
                <a:cs typeface="Times New Roman"/>
              </a:rPr>
              <a:t>.</a:t>
            </a:r>
            <a:r>
              <a:rPr sz="1700" spc="-5" dirty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</a:pPr>
            <a:r>
              <a:rPr sz="1700" spc="35" dirty="0">
                <a:latin typeface="Times New Roman"/>
                <a:cs typeface="Times New Roman"/>
              </a:rPr>
              <a:t>93</a:t>
            </a:r>
            <a:r>
              <a:rPr sz="1700" spc="15" dirty="0">
                <a:latin typeface="Times New Roman"/>
                <a:cs typeface="Times New Roman"/>
              </a:rPr>
              <a:t>.</a:t>
            </a: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700" spc="35" dirty="0">
                <a:latin typeface="Times New Roman"/>
                <a:cs typeface="Times New Roman"/>
              </a:rPr>
              <a:t>93</a:t>
            </a:r>
            <a:r>
              <a:rPr sz="1700" spc="15" dirty="0">
                <a:latin typeface="Times New Roman"/>
                <a:cs typeface="Times New Roman"/>
              </a:rPr>
              <a:t>.</a:t>
            </a:r>
            <a:r>
              <a:rPr sz="1700" spc="-5" dirty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</a:pPr>
            <a:r>
              <a:rPr sz="1700" spc="35" dirty="0">
                <a:latin typeface="Times New Roman"/>
                <a:cs typeface="Times New Roman"/>
              </a:rPr>
              <a:t>92</a:t>
            </a:r>
            <a:r>
              <a:rPr sz="1700" spc="15" dirty="0">
                <a:latin typeface="Times New Roman"/>
                <a:cs typeface="Times New Roman"/>
              </a:rPr>
              <a:t>.</a:t>
            </a: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2800395" y="2518437"/>
            <a:ext cx="8031480" cy="9525"/>
            <a:chOff x="2800395" y="2518437"/>
            <a:chExt cx="8031480" cy="9525"/>
          </a:xfrm>
        </p:grpSpPr>
        <p:sp>
          <p:nvSpPr>
            <p:cNvPr id="109" name="object 109"/>
            <p:cNvSpPr/>
            <p:nvPr/>
          </p:nvSpPr>
          <p:spPr>
            <a:xfrm>
              <a:off x="2805157" y="2523200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805157" y="2523200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89">
                  <a:moveTo>
                    <a:pt x="0" y="0"/>
                  </a:moveTo>
                  <a:lnTo>
                    <a:pt x="7188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0755133" y="2523200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0755133" y="2523200"/>
              <a:ext cx="72390" cy="0"/>
            </a:xfrm>
            <a:custGeom>
              <a:avLst/>
              <a:gdLst/>
              <a:ahLst/>
              <a:cxnLst/>
              <a:rect l="l" t="t" r="r" b="b"/>
              <a:pathLst>
                <a:path w="72390">
                  <a:moveTo>
                    <a:pt x="71880" y="0"/>
                  </a:moveTo>
                  <a:lnTo>
                    <a:pt x="0" y="0"/>
                  </a:lnTo>
                </a:path>
              </a:pathLst>
            </a:custGeom>
            <a:ln w="8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/>
          <p:nvPr/>
        </p:nvSpPr>
        <p:spPr>
          <a:xfrm>
            <a:off x="2356963" y="2348987"/>
            <a:ext cx="415925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35" dirty="0">
                <a:latin typeface="Times New Roman"/>
                <a:cs typeface="Times New Roman"/>
              </a:rPr>
              <a:t>96</a:t>
            </a:r>
            <a:r>
              <a:rPr sz="1700" spc="15" dirty="0">
                <a:latin typeface="Times New Roman"/>
                <a:cs typeface="Times New Roman"/>
              </a:rPr>
              <a:t>.</a:t>
            </a:r>
            <a:r>
              <a:rPr sz="1700" spc="-5" dirty="0">
                <a:latin typeface="Times New Roman"/>
                <a:cs typeface="Times New Roman"/>
              </a:rPr>
              <a:t>5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009331" y="4697322"/>
            <a:ext cx="281305" cy="17938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30"/>
              </a:lnSpc>
            </a:pPr>
            <a:r>
              <a:rPr sz="1700" spc="105" dirty="0">
                <a:latin typeface="Times New Roman"/>
                <a:cs typeface="Times New Roman"/>
              </a:rPr>
              <a:t>Test </a:t>
            </a:r>
            <a:r>
              <a:rPr sz="1700" spc="65" dirty="0">
                <a:latin typeface="Times New Roman"/>
                <a:cs typeface="Times New Roman"/>
              </a:rPr>
              <a:t>accuracy</a:t>
            </a:r>
            <a:r>
              <a:rPr sz="1700" spc="160" dirty="0">
                <a:latin typeface="Times New Roman"/>
                <a:cs typeface="Times New Roman"/>
              </a:rPr>
              <a:t> </a:t>
            </a:r>
            <a:r>
              <a:rPr sz="1700" spc="75" dirty="0">
                <a:latin typeface="Times New Roman"/>
                <a:cs typeface="Times New Roman"/>
              </a:rPr>
              <a:t>(%)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2805157" y="2523200"/>
            <a:ext cx="8021955" cy="6202680"/>
          </a:xfrm>
          <a:custGeom>
            <a:avLst/>
            <a:gdLst/>
            <a:ahLst/>
            <a:cxnLst/>
            <a:rect l="l" t="t" r="r" b="b"/>
            <a:pathLst>
              <a:path w="8021955" h="6202680">
                <a:moveTo>
                  <a:pt x="0" y="0"/>
                </a:moveTo>
                <a:lnTo>
                  <a:pt x="8021855" y="0"/>
                </a:lnTo>
              </a:path>
              <a:path w="8021955" h="6202680">
                <a:moveTo>
                  <a:pt x="8021855" y="6202107"/>
                </a:moveTo>
                <a:lnTo>
                  <a:pt x="8021855" y="0"/>
                </a:lnTo>
              </a:path>
              <a:path w="8021955" h="6202680">
                <a:moveTo>
                  <a:pt x="0" y="6202107"/>
                </a:moveTo>
                <a:lnTo>
                  <a:pt x="8021855" y="6202107"/>
                </a:lnTo>
              </a:path>
              <a:path w="8021955" h="6202680">
                <a:moveTo>
                  <a:pt x="0" y="6202107"/>
                </a:moveTo>
                <a:lnTo>
                  <a:pt x="0" y="0"/>
                </a:lnTo>
              </a:path>
            </a:pathLst>
          </a:custGeom>
          <a:ln w="179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5934081" y="2162349"/>
            <a:ext cx="1808480" cy="3359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00" spc="70" dirty="0">
                <a:latin typeface="Times New Roman"/>
                <a:cs typeface="Times New Roman"/>
              </a:rPr>
              <a:t>Effect </a:t>
            </a:r>
            <a:r>
              <a:rPr sz="2000" spc="-5" dirty="0">
                <a:latin typeface="Times New Roman"/>
                <a:cs typeface="Times New Roman"/>
              </a:rPr>
              <a:t>of</a:t>
            </a:r>
            <a:r>
              <a:rPr sz="2000" spc="295" dirty="0">
                <a:latin typeface="Times New Roman"/>
                <a:cs typeface="Times New Roman"/>
              </a:rPr>
              <a:t> </a:t>
            </a:r>
            <a:r>
              <a:rPr sz="2000" spc="140" dirty="0">
                <a:latin typeface="Times New Roman"/>
                <a:cs typeface="Times New Roman"/>
              </a:rPr>
              <a:t>Depth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6400" y="850900"/>
            <a:ext cx="710310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60" dirty="0"/>
              <a:t>High </a:t>
            </a:r>
            <a:r>
              <a:rPr spc="285" dirty="0"/>
              <a:t>Test</a:t>
            </a:r>
            <a:r>
              <a:rPr spc="1100" dirty="0"/>
              <a:t> </a:t>
            </a:r>
            <a:r>
              <a:rPr spc="385" dirty="0"/>
              <a:t>Error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929128" y="3657600"/>
            <a:ext cx="5920613" cy="29668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8110">
              <a:lnSpc>
                <a:spcPct val="100000"/>
              </a:lnSpc>
              <a:spcBef>
                <a:spcPts val="95"/>
              </a:spcBef>
              <a:buSzPct val="75000"/>
              <a:tabLst>
                <a:tab pos="563245" algn="l"/>
                <a:tab pos="563880" algn="l"/>
              </a:tabLst>
            </a:pPr>
            <a:r>
              <a:rPr sz="3600" spc="130" dirty="0"/>
              <a:t>Add </a:t>
            </a:r>
            <a:r>
              <a:rPr sz="3600" spc="200" dirty="0"/>
              <a:t>dataset</a:t>
            </a:r>
            <a:r>
              <a:rPr sz="3600" spc="400" dirty="0"/>
              <a:t> </a:t>
            </a:r>
            <a:r>
              <a:rPr sz="3600" spc="155" dirty="0"/>
              <a:t>augmentation</a:t>
            </a:r>
            <a:endParaRPr sz="3600" dirty="0"/>
          </a:p>
          <a:p>
            <a:pPr marL="80645">
              <a:lnSpc>
                <a:spcPct val="100000"/>
              </a:lnSpc>
              <a:spcBef>
                <a:spcPts val="35"/>
              </a:spcBef>
            </a:pPr>
            <a:endParaRPr sz="4200" dirty="0"/>
          </a:p>
          <a:p>
            <a:pPr marL="118110">
              <a:lnSpc>
                <a:spcPct val="100000"/>
              </a:lnSpc>
              <a:buSzPct val="75000"/>
              <a:tabLst>
                <a:tab pos="563245" algn="l"/>
                <a:tab pos="563880" algn="l"/>
              </a:tabLst>
            </a:pPr>
            <a:r>
              <a:rPr sz="3600" spc="130" dirty="0"/>
              <a:t>Add</a:t>
            </a:r>
            <a:r>
              <a:rPr sz="3600" spc="290" dirty="0"/>
              <a:t> </a:t>
            </a:r>
            <a:r>
              <a:rPr sz="3600" spc="185" dirty="0"/>
              <a:t>dropout</a:t>
            </a:r>
            <a:endParaRPr sz="3600" dirty="0"/>
          </a:p>
          <a:p>
            <a:pPr marL="80645">
              <a:lnSpc>
                <a:spcPct val="100000"/>
              </a:lnSpc>
              <a:spcBef>
                <a:spcPts val="35"/>
              </a:spcBef>
            </a:pPr>
            <a:endParaRPr sz="4200" dirty="0"/>
          </a:p>
          <a:p>
            <a:pPr marL="118110">
              <a:lnSpc>
                <a:spcPct val="100000"/>
              </a:lnSpc>
              <a:buSzPct val="75000"/>
              <a:tabLst>
                <a:tab pos="563245" algn="l"/>
                <a:tab pos="563880" algn="l"/>
              </a:tabLst>
            </a:pPr>
            <a:r>
              <a:rPr sz="3600" spc="80" dirty="0"/>
              <a:t>Collect </a:t>
            </a:r>
            <a:r>
              <a:rPr sz="3600" spc="100" dirty="0"/>
              <a:t>more</a:t>
            </a:r>
            <a:r>
              <a:rPr sz="3600" spc="500" dirty="0"/>
              <a:t> </a:t>
            </a:r>
            <a:r>
              <a:rPr sz="3600" spc="245" dirty="0"/>
              <a:t>data</a:t>
            </a:r>
            <a:endParaRPr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8700" y="744219"/>
            <a:ext cx="10952480" cy="1098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50" spc="175" dirty="0"/>
              <a:t>Increasing </a:t>
            </a:r>
            <a:r>
              <a:rPr sz="7050" spc="215" dirty="0"/>
              <a:t>Training </a:t>
            </a:r>
            <a:r>
              <a:rPr sz="7050" spc="250" dirty="0"/>
              <a:t>Set</a:t>
            </a:r>
            <a:r>
              <a:rPr sz="7050" spc="1290" dirty="0"/>
              <a:t> </a:t>
            </a:r>
            <a:r>
              <a:rPr sz="7050" spc="-10" dirty="0"/>
              <a:t>Size</a:t>
            </a:r>
            <a:endParaRPr sz="7050"/>
          </a:p>
        </p:txBody>
      </p:sp>
      <p:grpSp>
        <p:nvGrpSpPr>
          <p:cNvPr id="3" name="object 3"/>
          <p:cNvGrpSpPr/>
          <p:nvPr/>
        </p:nvGrpSpPr>
        <p:grpSpPr>
          <a:xfrm>
            <a:off x="2494946" y="2570069"/>
            <a:ext cx="3744595" cy="5814695"/>
            <a:chOff x="2494946" y="2570069"/>
            <a:chExt cx="3744595" cy="5814695"/>
          </a:xfrm>
        </p:grpSpPr>
        <p:sp>
          <p:nvSpPr>
            <p:cNvPr id="4" name="object 4"/>
            <p:cNvSpPr/>
            <p:nvPr/>
          </p:nvSpPr>
          <p:spPr>
            <a:xfrm>
              <a:off x="2502883" y="8286195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0" y="15861"/>
                  </a:moveTo>
                  <a:lnTo>
                    <a:pt x="0" y="0"/>
                  </a:lnTo>
                  <a:lnTo>
                    <a:pt x="0" y="15861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02883" y="8286201"/>
              <a:ext cx="0" cy="15875"/>
            </a:xfrm>
            <a:custGeom>
              <a:avLst/>
              <a:gdLst/>
              <a:ahLst/>
              <a:cxnLst/>
              <a:rect l="l" t="t" r="r" b="b"/>
              <a:pathLst>
                <a:path h="15875">
                  <a:moveTo>
                    <a:pt x="0" y="15858"/>
                  </a:moveTo>
                  <a:lnTo>
                    <a:pt x="0" y="0"/>
                  </a:lnTo>
                  <a:lnTo>
                    <a:pt x="0" y="15858"/>
                  </a:lnTo>
                  <a:close/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02877" y="8290166"/>
              <a:ext cx="47625" cy="8255"/>
            </a:xfrm>
            <a:custGeom>
              <a:avLst/>
              <a:gdLst/>
              <a:ahLst/>
              <a:cxnLst/>
              <a:rect l="l" t="t" r="r" b="b"/>
              <a:pathLst>
                <a:path w="47625" h="8254">
                  <a:moveTo>
                    <a:pt x="47548" y="0"/>
                  </a:moveTo>
                  <a:lnTo>
                    <a:pt x="0" y="0"/>
                  </a:lnTo>
                  <a:lnTo>
                    <a:pt x="0" y="7924"/>
                  </a:lnTo>
                  <a:lnTo>
                    <a:pt x="47548" y="7937"/>
                  </a:lnTo>
                  <a:lnTo>
                    <a:pt x="4754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22212" y="8294073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3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74665" y="829410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674665" y="829410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74665" y="829407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74665" y="829407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41541" y="829366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-7924" y="111"/>
                  </a:moveTo>
                  <a:lnTo>
                    <a:pt x="7924" y="111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41541" y="8232269"/>
              <a:ext cx="0" cy="72390"/>
            </a:xfrm>
            <a:custGeom>
              <a:avLst/>
              <a:gdLst/>
              <a:ahLst/>
              <a:cxnLst/>
              <a:rect l="l" t="t" r="r" b="b"/>
              <a:pathLst>
                <a:path h="72390">
                  <a:moveTo>
                    <a:pt x="0" y="71890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12149" y="8293602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8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12149" y="8088808"/>
              <a:ext cx="0" cy="188595"/>
            </a:xfrm>
            <a:custGeom>
              <a:avLst/>
              <a:gdLst/>
              <a:ahLst/>
              <a:cxnLst/>
              <a:rect l="l" t="t" r="r" b="b"/>
              <a:pathLst>
                <a:path h="188595">
                  <a:moveTo>
                    <a:pt x="0" y="18847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93996" y="829389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93996" y="829389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64602" y="829378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964602" y="829378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893996" y="829366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893996" y="829366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964602" y="829360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964602" y="829360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160870" y="829238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-7924" y="271"/>
                  </a:moveTo>
                  <a:lnTo>
                    <a:pt x="7924" y="271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160870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113325" y="82929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113325" y="82929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261636" y="8288066"/>
              <a:ext cx="0" cy="2540"/>
            </a:xfrm>
            <a:custGeom>
              <a:avLst/>
              <a:gdLst/>
              <a:ahLst/>
              <a:cxnLst/>
              <a:rect l="l" t="t" r="r" b="b"/>
              <a:pathLst>
                <a:path h="2540">
                  <a:moveTo>
                    <a:pt x="-7924" y="1095"/>
                  </a:moveTo>
                  <a:lnTo>
                    <a:pt x="7924" y="1095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61636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214090" y="82902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214090" y="82902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380198" y="8278885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7924" y="2101"/>
                  </a:moveTo>
                  <a:lnTo>
                    <a:pt x="7924" y="2101"/>
                  </a:lnTo>
                </a:path>
              </a:pathLst>
            </a:custGeom>
            <a:ln w="4202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380198" y="8291194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7924" y="1936"/>
                  </a:moveTo>
                  <a:lnTo>
                    <a:pt x="7924" y="1936"/>
                  </a:lnTo>
                </a:path>
              </a:pathLst>
            </a:custGeom>
            <a:ln w="3873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332652" y="82830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332652" y="82830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480965" y="8235500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-7924" y="7282"/>
                  </a:moveTo>
                  <a:lnTo>
                    <a:pt x="7924" y="7282"/>
                  </a:lnTo>
                </a:path>
              </a:pathLst>
            </a:custGeom>
            <a:ln w="1456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480965" y="8294067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84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433419" y="825006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433419" y="825006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599526" y="8196940"/>
              <a:ext cx="0" cy="17780"/>
            </a:xfrm>
            <a:custGeom>
              <a:avLst/>
              <a:gdLst/>
              <a:ahLst/>
              <a:cxnLst/>
              <a:rect l="l" t="t" r="r" b="b"/>
              <a:pathLst>
                <a:path h="17779">
                  <a:moveTo>
                    <a:pt x="-7924" y="8812"/>
                  </a:moveTo>
                  <a:lnTo>
                    <a:pt x="7924" y="8812"/>
                  </a:lnTo>
                </a:path>
              </a:pathLst>
            </a:custGeom>
            <a:ln w="17624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551980" y="821456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551980" y="821456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707405" y="8165632"/>
              <a:ext cx="0" cy="24765"/>
            </a:xfrm>
            <a:custGeom>
              <a:avLst/>
              <a:gdLst/>
              <a:ahLst/>
              <a:cxnLst/>
              <a:rect l="l" t="t" r="r" b="b"/>
              <a:pathLst>
                <a:path h="24765">
                  <a:moveTo>
                    <a:pt x="-7924" y="12078"/>
                  </a:moveTo>
                  <a:lnTo>
                    <a:pt x="7924" y="12078"/>
                  </a:lnTo>
                </a:path>
              </a:pathLst>
            </a:custGeom>
            <a:ln w="24156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707405" y="8018727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h="143509">
                  <a:moveTo>
                    <a:pt x="0" y="143241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659860" y="818978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659860" y="818978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818856" y="8144623"/>
              <a:ext cx="0" cy="19685"/>
            </a:xfrm>
            <a:custGeom>
              <a:avLst/>
              <a:gdLst/>
              <a:ahLst/>
              <a:cxnLst/>
              <a:rect l="l" t="t" r="r" b="b"/>
              <a:pathLst>
                <a:path h="19684">
                  <a:moveTo>
                    <a:pt x="-7924" y="9653"/>
                  </a:moveTo>
                  <a:lnTo>
                    <a:pt x="7924" y="9653"/>
                  </a:lnTo>
                </a:path>
              </a:pathLst>
            </a:custGeom>
            <a:ln w="19307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818856" y="7912711"/>
              <a:ext cx="0" cy="206375"/>
            </a:xfrm>
            <a:custGeom>
              <a:avLst/>
              <a:gdLst/>
              <a:ahLst/>
              <a:cxnLst/>
              <a:rect l="l" t="t" r="r" b="b"/>
              <a:pathLst>
                <a:path h="206375">
                  <a:moveTo>
                    <a:pt x="0" y="20586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771310" y="816392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771310" y="816392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926733" y="811770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-7924" y="9498"/>
                  </a:moveTo>
                  <a:lnTo>
                    <a:pt x="7924" y="9498"/>
                  </a:lnTo>
                </a:path>
              </a:pathLst>
            </a:custGeom>
            <a:ln w="18997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926733" y="7913846"/>
              <a:ext cx="0" cy="194945"/>
            </a:xfrm>
            <a:custGeom>
              <a:avLst/>
              <a:gdLst/>
              <a:ahLst/>
              <a:cxnLst/>
              <a:rect l="l" t="t" r="r" b="b"/>
              <a:pathLst>
                <a:path h="194945">
                  <a:moveTo>
                    <a:pt x="0" y="194429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879188" y="813670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879188" y="813670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038185" y="8092482"/>
              <a:ext cx="0" cy="15240"/>
            </a:xfrm>
            <a:custGeom>
              <a:avLst/>
              <a:gdLst/>
              <a:ahLst/>
              <a:cxnLst/>
              <a:rect l="l" t="t" r="r" b="b"/>
              <a:pathLst>
                <a:path h="15240">
                  <a:moveTo>
                    <a:pt x="-7924" y="7562"/>
                  </a:moveTo>
                  <a:lnTo>
                    <a:pt x="7924" y="7562"/>
                  </a:lnTo>
                </a:path>
              </a:pathLst>
            </a:custGeom>
            <a:ln w="1512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990639" y="810760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990639" y="810760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147815" y="809159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-7924" y="5975"/>
                  </a:moveTo>
                  <a:lnTo>
                    <a:pt x="7924" y="5975"/>
                  </a:lnTo>
                </a:path>
              </a:pathLst>
            </a:custGeom>
            <a:ln w="1195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147815" y="7479015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h="365759">
                  <a:moveTo>
                    <a:pt x="0" y="36565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4147815" y="7626191"/>
              <a:ext cx="0" cy="450215"/>
            </a:xfrm>
            <a:custGeom>
              <a:avLst/>
              <a:gdLst/>
              <a:ahLst/>
              <a:cxnLst/>
              <a:rect l="l" t="t" r="r" b="b"/>
              <a:pathLst>
                <a:path h="450215">
                  <a:moveTo>
                    <a:pt x="0" y="45002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100269" y="810354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100269" y="810354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257513" y="8084797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-7924" y="4535"/>
                  </a:moveTo>
                  <a:lnTo>
                    <a:pt x="7924" y="4535"/>
                  </a:lnTo>
                </a:path>
              </a:pathLst>
            </a:custGeom>
            <a:ln w="9071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257513" y="7741915"/>
              <a:ext cx="0" cy="171450"/>
            </a:xfrm>
            <a:custGeom>
              <a:avLst/>
              <a:gdLst/>
              <a:ahLst/>
              <a:cxnLst/>
              <a:rect l="l" t="t" r="r" b="b"/>
              <a:pathLst>
                <a:path h="171450">
                  <a:moveTo>
                    <a:pt x="0" y="171195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257513" y="7745940"/>
              <a:ext cx="0" cy="332105"/>
            </a:xfrm>
            <a:custGeom>
              <a:avLst/>
              <a:gdLst/>
              <a:ahLst/>
              <a:cxnLst/>
              <a:rect l="l" t="t" r="r" b="b"/>
              <a:pathLst>
                <a:path h="332104">
                  <a:moveTo>
                    <a:pt x="0" y="33199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4209967" y="809386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209967" y="809386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367145" y="8084431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-7924" y="4719"/>
                  </a:moveTo>
                  <a:lnTo>
                    <a:pt x="7924" y="4719"/>
                  </a:lnTo>
                </a:path>
              </a:pathLst>
            </a:custGeom>
            <a:ln w="943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367145" y="7944263"/>
              <a:ext cx="0" cy="167005"/>
            </a:xfrm>
            <a:custGeom>
              <a:avLst/>
              <a:gdLst/>
              <a:ahLst/>
              <a:cxnLst/>
              <a:rect l="l" t="t" r="r" b="b"/>
              <a:pathLst>
                <a:path h="167004">
                  <a:moveTo>
                    <a:pt x="0" y="166767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319600" y="80938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319600" y="80938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476841" y="8079181"/>
              <a:ext cx="0" cy="8255"/>
            </a:xfrm>
            <a:custGeom>
              <a:avLst/>
              <a:gdLst/>
              <a:ahLst/>
              <a:cxnLst/>
              <a:rect l="l" t="t" r="r" b="b"/>
              <a:pathLst>
                <a:path h="8254">
                  <a:moveTo>
                    <a:pt x="-7924" y="4045"/>
                  </a:moveTo>
                  <a:lnTo>
                    <a:pt x="7924" y="4045"/>
                  </a:lnTo>
                </a:path>
              </a:pathLst>
            </a:custGeom>
            <a:ln w="809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476841" y="7508404"/>
              <a:ext cx="0" cy="319405"/>
            </a:xfrm>
            <a:custGeom>
              <a:avLst/>
              <a:gdLst/>
              <a:ahLst/>
              <a:cxnLst/>
              <a:rect l="l" t="t" r="r" b="b"/>
              <a:pathLst>
                <a:path h="319404">
                  <a:moveTo>
                    <a:pt x="0" y="31891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476841" y="7830584"/>
              <a:ext cx="0" cy="325120"/>
            </a:xfrm>
            <a:custGeom>
              <a:avLst/>
              <a:gdLst/>
              <a:ahLst/>
              <a:cxnLst/>
              <a:rect l="l" t="t" r="r" b="b"/>
              <a:pathLst>
                <a:path h="325120">
                  <a:moveTo>
                    <a:pt x="0" y="324741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429296" y="808727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429296" y="808727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586473" y="8072954"/>
              <a:ext cx="0" cy="7620"/>
            </a:xfrm>
            <a:custGeom>
              <a:avLst/>
              <a:gdLst/>
              <a:ahLst/>
              <a:cxnLst/>
              <a:rect l="l" t="t" r="r" b="b"/>
              <a:pathLst>
                <a:path h="7620">
                  <a:moveTo>
                    <a:pt x="-7924" y="3801"/>
                  </a:moveTo>
                  <a:lnTo>
                    <a:pt x="7924" y="3801"/>
                  </a:lnTo>
                </a:path>
              </a:pathLst>
            </a:custGeom>
            <a:ln w="7602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586473" y="7691721"/>
              <a:ext cx="0" cy="193675"/>
            </a:xfrm>
            <a:custGeom>
              <a:avLst/>
              <a:gdLst/>
              <a:ahLst/>
              <a:cxnLst/>
              <a:rect l="l" t="t" r="r" b="b"/>
              <a:pathLst>
                <a:path h="193675">
                  <a:moveTo>
                    <a:pt x="0" y="193099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586473" y="7811816"/>
              <a:ext cx="0" cy="260350"/>
            </a:xfrm>
            <a:custGeom>
              <a:avLst/>
              <a:gdLst/>
              <a:ahLst/>
              <a:cxnLst/>
              <a:rect l="l" t="t" r="r" b="b"/>
              <a:pathLst>
                <a:path h="260350">
                  <a:moveTo>
                    <a:pt x="0" y="25989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538927" y="80805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538927" y="80805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696171" y="8073992"/>
              <a:ext cx="0" cy="5715"/>
            </a:xfrm>
            <a:custGeom>
              <a:avLst/>
              <a:gdLst/>
              <a:ahLst/>
              <a:cxnLst/>
              <a:rect l="l" t="t" r="r" b="b"/>
              <a:pathLst>
                <a:path h="5715">
                  <a:moveTo>
                    <a:pt x="-7924" y="2725"/>
                  </a:moveTo>
                  <a:lnTo>
                    <a:pt x="7924" y="2725"/>
                  </a:lnTo>
                </a:path>
              </a:pathLst>
            </a:custGeom>
            <a:ln w="5451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696171" y="7968098"/>
              <a:ext cx="0" cy="203835"/>
            </a:xfrm>
            <a:custGeom>
              <a:avLst/>
              <a:gdLst/>
              <a:ahLst/>
              <a:cxnLst/>
              <a:rect l="l" t="t" r="r" b="b"/>
              <a:pathLst>
                <a:path h="203834">
                  <a:moveTo>
                    <a:pt x="0" y="203809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648625" y="807944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648625" y="807944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805801" y="8071924"/>
              <a:ext cx="0" cy="5715"/>
            </a:xfrm>
            <a:custGeom>
              <a:avLst/>
              <a:gdLst/>
              <a:ahLst/>
              <a:cxnLst/>
              <a:rect l="l" t="t" r="r" b="b"/>
              <a:pathLst>
                <a:path h="5715">
                  <a:moveTo>
                    <a:pt x="-7924" y="2597"/>
                  </a:moveTo>
                  <a:lnTo>
                    <a:pt x="7924" y="2597"/>
                  </a:lnTo>
                </a:path>
              </a:pathLst>
            </a:custGeom>
            <a:ln w="519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805801" y="7885253"/>
              <a:ext cx="0" cy="260350"/>
            </a:xfrm>
            <a:custGeom>
              <a:avLst/>
              <a:gdLst/>
              <a:ahLst/>
              <a:cxnLst/>
              <a:rect l="l" t="t" r="r" b="b"/>
              <a:pathLst>
                <a:path h="260350">
                  <a:moveTo>
                    <a:pt x="0" y="260169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758257" y="807711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758257" y="807711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915500" y="8071175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7924" y="2126"/>
                  </a:moveTo>
                  <a:lnTo>
                    <a:pt x="7924" y="2126"/>
                  </a:lnTo>
                </a:path>
              </a:pathLst>
            </a:custGeom>
            <a:ln w="4252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915500" y="7775872"/>
              <a:ext cx="0" cy="125095"/>
            </a:xfrm>
            <a:custGeom>
              <a:avLst/>
              <a:gdLst/>
              <a:ahLst/>
              <a:cxnLst/>
              <a:rect l="l" t="t" r="r" b="b"/>
              <a:pathLst>
                <a:path h="125095">
                  <a:moveTo>
                    <a:pt x="0" y="124871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915500" y="7875431"/>
              <a:ext cx="0" cy="212090"/>
            </a:xfrm>
            <a:custGeom>
              <a:avLst/>
              <a:gdLst/>
              <a:ahLst/>
              <a:cxnLst/>
              <a:rect l="l" t="t" r="r" b="b"/>
              <a:pathLst>
                <a:path h="212090">
                  <a:moveTo>
                    <a:pt x="0" y="21203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867955" y="80754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867955" y="80754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025130" y="8072975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7924" y="1929"/>
                  </a:moveTo>
                  <a:lnTo>
                    <a:pt x="7924" y="1929"/>
                  </a:lnTo>
                </a:path>
              </a:pathLst>
            </a:custGeom>
            <a:ln w="385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025130" y="8012997"/>
              <a:ext cx="0" cy="160020"/>
            </a:xfrm>
            <a:custGeom>
              <a:avLst/>
              <a:gdLst/>
              <a:ahLst/>
              <a:cxnLst/>
              <a:rect l="l" t="t" r="r" b="b"/>
              <a:pathLst>
                <a:path h="160020">
                  <a:moveTo>
                    <a:pt x="0" y="159820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977584" y="807683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977584" y="807683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134828" y="8071451"/>
              <a:ext cx="0" cy="3810"/>
            </a:xfrm>
            <a:custGeom>
              <a:avLst/>
              <a:gdLst/>
              <a:ahLst/>
              <a:cxnLst/>
              <a:rect l="l" t="t" r="r" b="b"/>
              <a:pathLst>
                <a:path h="3809">
                  <a:moveTo>
                    <a:pt x="-7924" y="1734"/>
                  </a:moveTo>
                  <a:lnTo>
                    <a:pt x="7924" y="1734"/>
                  </a:lnTo>
                </a:path>
              </a:pathLst>
            </a:custGeom>
            <a:ln w="346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134828" y="7563311"/>
              <a:ext cx="0" cy="264795"/>
            </a:xfrm>
            <a:custGeom>
              <a:avLst/>
              <a:gdLst/>
              <a:ahLst/>
              <a:cxnLst/>
              <a:rect l="l" t="t" r="r" b="b"/>
              <a:pathLst>
                <a:path h="264795">
                  <a:moveTo>
                    <a:pt x="0" y="26474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134828" y="7849066"/>
              <a:ext cx="0" cy="242570"/>
            </a:xfrm>
            <a:custGeom>
              <a:avLst/>
              <a:gdLst/>
              <a:ahLst/>
              <a:cxnLst/>
              <a:rect l="l" t="t" r="r" b="b"/>
              <a:pathLst>
                <a:path h="242570">
                  <a:moveTo>
                    <a:pt x="0" y="241985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087283" y="807492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087283" y="807492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244460" y="8071829"/>
              <a:ext cx="0" cy="3175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7924" y="1380"/>
                  </a:moveTo>
                  <a:lnTo>
                    <a:pt x="7924" y="1380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244460" y="7680732"/>
              <a:ext cx="0" cy="238760"/>
            </a:xfrm>
            <a:custGeom>
              <a:avLst/>
              <a:gdLst/>
              <a:ahLst/>
              <a:cxnLst/>
              <a:rect l="l" t="t" r="r" b="b"/>
              <a:pathLst>
                <a:path h="238759">
                  <a:moveTo>
                    <a:pt x="0" y="238171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244460" y="7820462"/>
              <a:ext cx="0" cy="274955"/>
            </a:xfrm>
            <a:custGeom>
              <a:avLst/>
              <a:gdLst/>
              <a:ahLst/>
              <a:cxnLst/>
              <a:rect l="l" t="t" r="r" b="b"/>
              <a:pathLst>
                <a:path h="274954">
                  <a:moveTo>
                    <a:pt x="0" y="27450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196914" y="807459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196914" y="807459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354156" y="8071673"/>
              <a:ext cx="0" cy="3175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7924" y="1277"/>
                  </a:moveTo>
                  <a:lnTo>
                    <a:pt x="7924" y="1277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354156" y="7669760"/>
              <a:ext cx="0" cy="247650"/>
            </a:xfrm>
            <a:custGeom>
              <a:avLst/>
              <a:gdLst/>
              <a:ahLst/>
              <a:cxnLst/>
              <a:rect l="l" t="t" r="r" b="b"/>
              <a:pathLst>
                <a:path h="247650">
                  <a:moveTo>
                    <a:pt x="0" y="247379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354156" y="7916852"/>
              <a:ext cx="0" cy="185420"/>
            </a:xfrm>
            <a:custGeom>
              <a:avLst/>
              <a:gdLst/>
              <a:ahLst/>
              <a:cxnLst/>
              <a:rect l="l" t="t" r="r" b="b"/>
              <a:pathLst>
                <a:path h="185420">
                  <a:moveTo>
                    <a:pt x="0" y="18481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306612" y="80742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306612" y="80742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463815" y="8071006"/>
              <a:ext cx="0" cy="1905"/>
            </a:xfrm>
            <a:custGeom>
              <a:avLst/>
              <a:gdLst/>
              <a:ahLst/>
              <a:cxnLst/>
              <a:rect l="l" t="t" r="r" b="b"/>
              <a:pathLst>
                <a:path h="1904">
                  <a:moveTo>
                    <a:pt x="-7924" y="861"/>
                  </a:moveTo>
                  <a:lnTo>
                    <a:pt x="7924" y="861"/>
                  </a:lnTo>
                </a:path>
              </a:pathLst>
            </a:custGeom>
            <a:ln w="31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463815" y="7599972"/>
              <a:ext cx="0" cy="266700"/>
            </a:xfrm>
            <a:custGeom>
              <a:avLst/>
              <a:gdLst/>
              <a:ahLst/>
              <a:cxnLst/>
              <a:rect l="l" t="t" r="r" b="b"/>
              <a:pathLst>
                <a:path h="266700">
                  <a:moveTo>
                    <a:pt x="0" y="26622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463815" y="7862936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439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416269" y="807272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416269" y="807272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573486" y="8071639"/>
              <a:ext cx="0" cy="1905"/>
            </a:xfrm>
            <a:custGeom>
              <a:avLst/>
              <a:gdLst/>
              <a:ahLst/>
              <a:cxnLst/>
              <a:rect l="l" t="t" r="r" b="b"/>
              <a:pathLst>
                <a:path h="1904">
                  <a:moveTo>
                    <a:pt x="-7924" y="665"/>
                  </a:moveTo>
                  <a:lnTo>
                    <a:pt x="7924" y="665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573486" y="7964189"/>
              <a:ext cx="0" cy="196215"/>
            </a:xfrm>
            <a:custGeom>
              <a:avLst/>
              <a:gdLst/>
              <a:ahLst/>
              <a:cxnLst/>
              <a:rect l="l" t="t" r="r" b="b"/>
              <a:pathLst>
                <a:path h="196215">
                  <a:moveTo>
                    <a:pt x="0" y="19607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525941" y="807297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525941" y="807297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683143" y="8072163"/>
              <a:ext cx="0" cy="1905"/>
            </a:xfrm>
            <a:custGeom>
              <a:avLst/>
              <a:gdLst/>
              <a:ahLst/>
              <a:cxnLst/>
              <a:rect l="l" t="t" r="r" b="b"/>
              <a:pathLst>
                <a:path h="1904">
                  <a:moveTo>
                    <a:pt x="-7924" y="653"/>
                  </a:moveTo>
                  <a:lnTo>
                    <a:pt x="7924" y="653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683143" y="7965495"/>
              <a:ext cx="0" cy="198120"/>
            </a:xfrm>
            <a:custGeom>
              <a:avLst/>
              <a:gdLst/>
              <a:ahLst/>
              <a:cxnLst/>
              <a:rect l="l" t="t" r="r" b="b"/>
              <a:pathLst>
                <a:path h="198120">
                  <a:moveTo>
                    <a:pt x="0" y="197547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635598" y="80734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635598" y="80734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792815" y="8071567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h="1270">
                  <a:moveTo>
                    <a:pt x="-7924" y="560"/>
                  </a:moveTo>
                  <a:lnTo>
                    <a:pt x="7924" y="560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792815" y="7978292"/>
              <a:ext cx="0" cy="151130"/>
            </a:xfrm>
            <a:custGeom>
              <a:avLst/>
              <a:gdLst/>
              <a:ahLst/>
              <a:cxnLst/>
              <a:rect l="l" t="t" r="r" b="b"/>
              <a:pathLst>
                <a:path h="151129">
                  <a:moveTo>
                    <a:pt x="0" y="150705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745270" y="80726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745270" y="80726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902473" y="8072139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h="1270">
                  <a:moveTo>
                    <a:pt x="-7924" y="500"/>
                  </a:moveTo>
                  <a:lnTo>
                    <a:pt x="7924" y="500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902473" y="7574283"/>
              <a:ext cx="0" cy="280035"/>
            </a:xfrm>
            <a:custGeom>
              <a:avLst/>
              <a:gdLst/>
              <a:ahLst/>
              <a:cxnLst/>
              <a:rect l="l" t="t" r="r" b="b"/>
              <a:pathLst>
                <a:path h="280034">
                  <a:moveTo>
                    <a:pt x="0" y="27952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902473" y="7790384"/>
              <a:ext cx="0" cy="271780"/>
            </a:xfrm>
            <a:custGeom>
              <a:avLst/>
              <a:gdLst/>
              <a:ahLst/>
              <a:cxnLst/>
              <a:rect l="l" t="t" r="r" b="b"/>
              <a:pathLst>
                <a:path h="271779">
                  <a:moveTo>
                    <a:pt x="0" y="27148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54929" y="80731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54929" y="80731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012143" y="8071591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-7924" y="314"/>
                  </a:moveTo>
                  <a:lnTo>
                    <a:pt x="7924" y="314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012143" y="7715299"/>
              <a:ext cx="0" cy="186690"/>
            </a:xfrm>
            <a:custGeom>
              <a:avLst/>
              <a:gdLst/>
              <a:ahLst/>
              <a:cxnLst/>
              <a:rect l="l" t="t" r="r" b="b"/>
              <a:pathLst>
                <a:path h="186690">
                  <a:moveTo>
                    <a:pt x="0" y="186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012143" y="7803605"/>
              <a:ext cx="0" cy="263525"/>
            </a:xfrm>
            <a:custGeom>
              <a:avLst/>
              <a:gdLst/>
              <a:ahLst/>
              <a:cxnLst/>
              <a:rect l="l" t="t" r="r" b="b"/>
              <a:pathLst>
                <a:path h="263525">
                  <a:moveTo>
                    <a:pt x="0" y="263370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964598" y="807222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964598" y="807222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3113325" y="829238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3113325" y="829238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3214090" y="82880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3214090" y="82880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3332652" y="82788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3332652" y="82788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3433419" y="823550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3433419" y="823550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3551980" y="81969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3551980" y="81969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3659860" y="816563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3659860" y="816563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3771310" y="814462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3771310" y="814462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3879188" y="811770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3879188" y="811770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3990639" y="809248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3990639" y="809248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4100269" y="80915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4100269" y="80915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4209967" y="80847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4209967" y="80847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4319600" y="80844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4319600" y="80844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4429296" y="80791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4429296" y="80791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4538927" y="80729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4538927" y="80729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4648625" y="807399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4648625" y="807399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4758257" y="807192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4758257" y="807192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4867955" y="807117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4867955" y="807117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4977584" y="807297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4977584" y="807297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087283" y="80714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087283" y="80714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196914" y="807182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196914" y="807182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306612" y="807167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306612" y="807167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416269" y="807100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416269" y="807100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525941" y="807163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525941" y="807163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635598" y="807216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635598" y="807216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745270" y="807156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745270" y="807156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54929" y="80721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54929" y="80721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964598" y="807159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964598" y="807159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3599526" y="7849746"/>
              <a:ext cx="0" cy="199390"/>
            </a:xfrm>
            <a:custGeom>
              <a:avLst/>
              <a:gdLst/>
              <a:ahLst/>
              <a:cxnLst/>
              <a:rect l="l" t="t" r="r" b="b"/>
              <a:pathLst>
                <a:path h="199390">
                  <a:moveTo>
                    <a:pt x="0" y="19879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2722212" y="6714820"/>
              <a:ext cx="0" cy="1409700"/>
            </a:xfrm>
            <a:custGeom>
              <a:avLst/>
              <a:gdLst/>
              <a:ahLst/>
              <a:cxnLst/>
              <a:rect l="l" t="t" r="r" b="b"/>
              <a:pathLst>
                <a:path h="1409700">
                  <a:moveTo>
                    <a:pt x="0" y="140947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3599526" y="8293966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9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3707405" y="829368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-7924" y="268"/>
                  </a:moveTo>
                  <a:lnTo>
                    <a:pt x="7924" y="268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3818856" y="8293451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h="1270">
                  <a:moveTo>
                    <a:pt x="-7924" y="388"/>
                  </a:moveTo>
                  <a:lnTo>
                    <a:pt x="7924" y="388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3926733" y="8293325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-7924" y="269"/>
                  </a:moveTo>
                  <a:lnTo>
                    <a:pt x="7924" y="269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4038185" y="8290570"/>
              <a:ext cx="0" cy="3175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7924" y="1441"/>
                  </a:moveTo>
                  <a:lnTo>
                    <a:pt x="7924" y="1441"/>
                  </a:lnTo>
                </a:path>
              </a:pathLst>
            </a:custGeom>
            <a:ln w="3175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4147815" y="8289765"/>
              <a:ext cx="0" cy="3810"/>
            </a:xfrm>
            <a:custGeom>
              <a:avLst/>
              <a:gdLst/>
              <a:ahLst/>
              <a:cxnLst/>
              <a:rect l="l" t="t" r="r" b="b"/>
              <a:pathLst>
                <a:path h="3809">
                  <a:moveTo>
                    <a:pt x="-7924" y="1693"/>
                  </a:moveTo>
                  <a:lnTo>
                    <a:pt x="7924" y="1693"/>
                  </a:lnTo>
                </a:path>
              </a:pathLst>
            </a:custGeom>
            <a:ln w="3386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4257513" y="8291948"/>
              <a:ext cx="0" cy="2540"/>
            </a:xfrm>
            <a:custGeom>
              <a:avLst/>
              <a:gdLst/>
              <a:ahLst/>
              <a:cxnLst/>
              <a:rect l="l" t="t" r="r" b="b"/>
              <a:pathLst>
                <a:path h="2540">
                  <a:moveTo>
                    <a:pt x="-7924" y="1093"/>
                  </a:moveTo>
                  <a:lnTo>
                    <a:pt x="7924" y="1093"/>
                  </a:lnTo>
                </a:path>
              </a:pathLst>
            </a:custGeom>
            <a:ln w="3175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4367145" y="8292259"/>
              <a:ext cx="0" cy="2540"/>
            </a:xfrm>
            <a:custGeom>
              <a:avLst/>
              <a:gdLst/>
              <a:ahLst/>
              <a:cxnLst/>
              <a:rect l="l" t="t" r="r" b="b"/>
              <a:pathLst>
                <a:path h="2540">
                  <a:moveTo>
                    <a:pt x="-7924" y="1012"/>
                  </a:moveTo>
                  <a:lnTo>
                    <a:pt x="7924" y="1012"/>
                  </a:lnTo>
                </a:path>
              </a:pathLst>
            </a:custGeom>
            <a:ln w="3175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4476841" y="829349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-7924" y="268"/>
                  </a:moveTo>
                  <a:lnTo>
                    <a:pt x="7924" y="268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4586473" y="8290857"/>
              <a:ext cx="0" cy="3810"/>
            </a:xfrm>
            <a:custGeom>
              <a:avLst/>
              <a:gdLst/>
              <a:ahLst/>
              <a:cxnLst/>
              <a:rect l="l" t="t" r="r" b="b"/>
              <a:pathLst>
                <a:path h="3809">
                  <a:moveTo>
                    <a:pt x="-7924" y="1642"/>
                  </a:moveTo>
                  <a:lnTo>
                    <a:pt x="7924" y="1642"/>
                  </a:lnTo>
                </a:path>
              </a:pathLst>
            </a:custGeom>
            <a:ln w="3284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4696171" y="8292554"/>
              <a:ext cx="0" cy="1905"/>
            </a:xfrm>
            <a:custGeom>
              <a:avLst/>
              <a:gdLst/>
              <a:ahLst/>
              <a:cxnLst/>
              <a:rect l="l" t="t" r="r" b="b"/>
              <a:pathLst>
                <a:path h="1904">
                  <a:moveTo>
                    <a:pt x="-7924" y="924"/>
                  </a:moveTo>
                  <a:lnTo>
                    <a:pt x="7924" y="924"/>
                  </a:lnTo>
                </a:path>
              </a:pathLst>
            </a:custGeom>
            <a:ln w="3175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4805801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4915500" y="8293835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-7924" y="170"/>
                  </a:moveTo>
                  <a:lnTo>
                    <a:pt x="7924" y="17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025130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134828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244460" y="8293942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-7924" y="124"/>
                  </a:moveTo>
                  <a:lnTo>
                    <a:pt x="7924" y="124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354156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463815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573486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683143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792815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902473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6012143" y="82941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2502883" y="8071868"/>
              <a:ext cx="3509645" cy="222885"/>
            </a:xfrm>
            <a:custGeom>
              <a:avLst/>
              <a:gdLst/>
              <a:ahLst/>
              <a:cxnLst/>
              <a:rect l="l" t="t" r="r" b="b"/>
              <a:pathLst>
                <a:path w="3509645" h="222884">
                  <a:moveTo>
                    <a:pt x="0" y="222257"/>
                  </a:moveTo>
                  <a:lnTo>
                    <a:pt x="219328" y="222219"/>
                  </a:lnTo>
                  <a:lnTo>
                    <a:pt x="438657" y="221911"/>
                  </a:lnTo>
                  <a:lnTo>
                    <a:pt x="509265" y="221826"/>
                  </a:lnTo>
                  <a:lnTo>
                    <a:pt x="657986" y="220791"/>
                  </a:lnTo>
                  <a:lnTo>
                    <a:pt x="758753" y="217293"/>
                  </a:lnTo>
                  <a:lnTo>
                    <a:pt x="877315" y="209118"/>
                  </a:lnTo>
                  <a:lnTo>
                    <a:pt x="978082" y="170914"/>
                  </a:lnTo>
                  <a:lnTo>
                    <a:pt x="1096643" y="133883"/>
                  </a:lnTo>
                  <a:lnTo>
                    <a:pt x="1204521" y="105842"/>
                  </a:lnTo>
                  <a:lnTo>
                    <a:pt x="1315973" y="82408"/>
                  </a:lnTo>
                  <a:lnTo>
                    <a:pt x="1423850" y="55333"/>
                  </a:lnTo>
                  <a:lnTo>
                    <a:pt x="1535301" y="28176"/>
                  </a:lnTo>
                  <a:lnTo>
                    <a:pt x="1644931" y="25704"/>
                  </a:lnTo>
                  <a:lnTo>
                    <a:pt x="1754629" y="17464"/>
                  </a:lnTo>
                  <a:lnTo>
                    <a:pt x="1864261" y="17281"/>
                  </a:lnTo>
                  <a:lnTo>
                    <a:pt x="1973958" y="11357"/>
                  </a:lnTo>
                  <a:lnTo>
                    <a:pt x="2083589" y="4887"/>
                  </a:lnTo>
                  <a:lnTo>
                    <a:pt x="2193288" y="4849"/>
                  </a:lnTo>
                  <a:lnTo>
                    <a:pt x="2302918" y="2653"/>
                  </a:lnTo>
                  <a:lnTo>
                    <a:pt x="2412616" y="1433"/>
                  </a:lnTo>
                  <a:lnTo>
                    <a:pt x="2522246" y="3036"/>
                  </a:lnTo>
                  <a:lnTo>
                    <a:pt x="2631944" y="1317"/>
                  </a:lnTo>
                  <a:lnTo>
                    <a:pt x="2741576" y="1341"/>
                  </a:lnTo>
                  <a:lnTo>
                    <a:pt x="2851273" y="1081"/>
                  </a:lnTo>
                  <a:lnTo>
                    <a:pt x="2960931" y="0"/>
                  </a:lnTo>
                  <a:lnTo>
                    <a:pt x="3070603" y="436"/>
                  </a:lnTo>
                  <a:lnTo>
                    <a:pt x="3180260" y="948"/>
                  </a:lnTo>
                  <a:lnTo>
                    <a:pt x="3289931" y="258"/>
                  </a:lnTo>
                  <a:lnTo>
                    <a:pt x="3399590" y="771"/>
                  </a:lnTo>
                  <a:lnTo>
                    <a:pt x="3509259" y="37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3380198" y="6638382"/>
              <a:ext cx="0" cy="303530"/>
            </a:xfrm>
            <a:custGeom>
              <a:avLst/>
              <a:gdLst/>
              <a:ahLst/>
              <a:cxnLst/>
              <a:rect l="l" t="t" r="r" b="b"/>
              <a:pathLst>
                <a:path h="303529">
                  <a:moveTo>
                    <a:pt x="0" y="30322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3332652" y="694160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3332652" y="694160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3480965" y="7174086"/>
              <a:ext cx="0" cy="243840"/>
            </a:xfrm>
            <a:custGeom>
              <a:avLst/>
              <a:gdLst/>
              <a:ahLst/>
              <a:cxnLst/>
              <a:rect l="l" t="t" r="r" b="b"/>
              <a:pathLst>
                <a:path h="243840">
                  <a:moveTo>
                    <a:pt x="0" y="243840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3480965" y="7342806"/>
              <a:ext cx="0" cy="327025"/>
            </a:xfrm>
            <a:custGeom>
              <a:avLst/>
              <a:gdLst/>
              <a:ahLst/>
              <a:cxnLst/>
              <a:rect l="l" t="t" r="r" b="b"/>
              <a:pathLst>
                <a:path h="327025">
                  <a:moveTo>
                    <a:pt x="0" y="32675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3433419" y="741792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3433419" y="741792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3599526" y="7206403"/>
              <a:ext cx="0" cy="318135"/>
            </a:xfrm>
            <a:custGeom>
              <a:avLst/>
              <a:gdLst/>
              <a:ahLst/>
              <a:cxnLst/>
              <a:rect l="l" t="t" r="r" b="b"/>
              <a:pathLst>
                <a:path h="318134">
                  <a:moveTo>
                    <a:pt x="0" y="31813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3551980" y="752454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3551980" y="752454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3707405" y="7428786"/>
              <a:ext cx="0" cy="238125"/>
            </a:xfrm>
            <a:custGeom>
              <a:avLst/>
              <a:gdLst/>
              <a:ahLst/>
              <a:cxnLst/>
              <a:rect l="l" t="t" r="r" b="b"/>
              <a:pathLst>
                <a:path h="238125">
                  <a:moveTo>
                    <a:pt x="0" y="23805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3659860" y="766684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3659860" y="766684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3818856" y="7581015"/>
              <a:ext cx="0" cy="177165"/>
            </a:xfrm>
            <a:custGeom>
              <a:avLst/>
              <a:gdLst/>
              <a:ahLst/>
              <a:cxnLst/>
              <a:rect l="l" t="t" r="r" b="b"/>
              <a:pathLst>
                <a:path h="177165">
                  <a:moveTo>
                    <a:pt x="0" y="17682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3771310" y="775784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3771310" y="775784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3926733" y="7590733"/>
              <a:ext cx="0" cy="200660"/>
            </a:xfrm>
            <a:custGeom>
              <a:avLst/>
              <a:gdLst/>
              <a:ahLst/>
              <a:cxnLst/>
              <a:rect l="l" t="t" r="r" b="b"/>
              <a:pathLst>
                <a:path h="200659">
                  <a:moveTo>
                    <a:pt x="0" y="20039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3879188" y="7791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3879188" y="7791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4038185" y="7730148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10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4038185" y="7702701"/>
              <a:ext cx="0" cy="306070"/>
            </a:xfrm>
            <a:custGeom>
              <a:avLst/>
              <a:gdLst/>
              <a:ahLst/>
              <a:cxnLst/>
              <a:rect l="l" t="t" r="r" b="b"/>
              <a:pathLst>
                <a:path h="306070">
                  <a:moveTo>
                    <a:pt x="0" y="30582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3990639" y="788225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3990639" y="788225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4100269" y="784467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4100269" y="784467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4209967" y="791311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4209967" y="791311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4367145" y="7509200"/>
              <a:ext cx="0" cy="300355"/>
            </a:xfrm>
            <a:custGeom>
              <a:avLst/>
              <a:gdLst/>
              <a:ahLst/>
              <a:cxnLst/>
              <a:rect l="l" t="t" r="r" b="b"/>
              <a:pathLst>
                <a:path h="300354">
                  <a:moveTo>
                    <a:pt x="0" y="30006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4319600" y="780926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4319600" y="780926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4429296" y="782731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4429296" y="782731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4538927" y="788482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4538927" y="788482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4696171" y="7617354"/>
              <a:ext cx="0" cy="220345"/>
            </a:xfrm>
            <a:custGeom>
              <a:avLst/>
              <a:gdLst/>
              <a:ahLst/>
              <a:cxnLst/>
              <a:rect l="l" t="t" r="r" b="b"/>
              <a:pathLst>
                <a:path h="220345">
                  <a:moveTo>
                    <a:pt x="0" y="22020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4648625" y="783756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4648625" y="783756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4805801" y="7600799"/>
              <a:ext cx="0" cy="232410"/>
            </a:xfrm>
            <a:custGeom>
              <a:avLst/>
              <a:gdLst/>
              <a:ahLst/>
              <a:cxnLst/>
              <a:rect l="l" t="t" r="r" b="b"/>
              <a:pathLst>
                <a:path h="232409">
                  <a:moveTo>
                    <a:pt x="0" y="23189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4758257" y="78326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4758257" y="78326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4867955" y="790074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4867955" y="790074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5025130" y="7490848"/>
              <a:ext cx="0" cy="354965"/>
            </a:xfrm>
            <a:custGeom>
              <a:avLst/>
              <a:gdLst/>
              <a:ahLst/>
              <a:cxnLst/>
              <a:rect l="l" t="t" r="r" b="b"/>
              <a:pathLst>
                <a:path h="354965">
                  <a:moveTo>
                    <a:pt x="0" y="35469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4977584" y="784554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4977584" y="784554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5087283" y="78280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5087283" y="78280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5196914" y="791890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5196914" y="791890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5306612" y="79171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5306612" y="79171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5416269" y="786619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5416269" y="786619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5573486" y="7639357"/>
              <a:ext cx="0" cy="208915"/>
            </a:xfrm>
            <a:custGeom>
              <a:avLst/>
              <a:gdLst/>
              <a:ahLst/>
              <a:cxnLst/>
              <a:rect l="l" t="t" r="r" b="b"/>
              <a:pathLst>
                <a:path h="208915">
                  <a:moveTo>
                    <a:pt x="0" y="20855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5525941" y="784791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5525941" y="784791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5683143" y="7649183"/>
              <a:ext cx="0" cy="224790"/>
            </a:xfrm>
            <a:custGeom>
              <a:avLst/>
              <a:gdLst/>
              <a:ahLst/>
              <a:cxnLst/>
              <a:rect l="l" t="t" r="r" b="b"/>
              <a:pathLst>
                <a:path h="224790">
                  <a:moveTo>
                    <a:pt x="0" y="224787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5635598" y="787397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5635598" y="787397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5792815" y="7669401"/>
              <a:ext cx="0" cy="168910"/>
            </a:xfrm>
            <a:custGeom>
              <a:avLst/>
              <a:gdLst/>
              <a:ahLst/>
              <a:cxnLst/>
              <a:rect l="l" t="t" r="r" b="b"/>
              <a:pathLst>
                <a:path h="168909">
                  <a:moveTo>
                    <a:pt x="0" y="16840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5745270" y="783780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5745270" y="783780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5854929" y="785380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5854929" y="785380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5964598" y="79016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5964598" y="79016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3160870" y="5542938"/>
              <a:ext cx="0" cy="608330"/>
            </a:xfrm>
            <a:custGeom>
              <a:avLst/>
              <a:gdLst/>
              <a:ahLst/>
              <a:cxnLst/>
              <a:rect l="l" t="t" r="r" b="b"/>
              <a:pathLst>
                <a:path h="608329">
                  <a:moveTo>
                    <a:pt x="0" y="607975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3160870" y="5958738"/>
              <a:ext cx="0" cy="405765"/>
            </a:xfrm>
            <a:custGeom>
              <a:avLst/>
              <a:gdLst/>
              <a:ahLst/>
              <a:cxnLst/>
              <a:rect l="l" t="t" r="r" b="b"/>
              <a:pathLst>
                <a:path h="405764">
                  <a:moveTo>
                    <a:pt x="0" y="40536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3113325" y="61509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3113325" y="61509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3113325" y="554293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3113325" y="554293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3261636" y="6031223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28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3261636" y="6410176"/>
              <a:ext cx="0" cy="363855"/>
            </a:xfrm>
            <a:custGeom>
              <a:avLst/>
              <a:gdLst/>
              <a:ahLst/>
              <a:cxnLst/>
              <a:rect l="l" t="t" r="r" b="b"/>
              <a:pathLst>
                <a:path h="363854">
                  <a:moveTo>
                    <a:pt x="0" y="36337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3214090" y="645350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3214090" y="645350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3214090" y="603122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3214090" y="603122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3332652" y="66383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3332652" y="66383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3433419" y="71740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3433419" y="71740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3551980" y="720640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3551980" y="720640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3659860" y="742878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3659860" y="742878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3771310" y="758101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3771310" y="758101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3879188" y="759073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3879188" y="759073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3990639" y="773014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3990639" y="773014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4100269" y="747901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4100269" y="747901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4209967" y="774191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4209967" y="774191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4319600" y="75091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4319600" y="75091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4429296" y="750840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4429296" y="750840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4538927" y="769172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4538927" y="769172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4648625" y="76173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4648625" y="76173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4758257" y="76007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4758257" y="76007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4867955" y="777587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4867955" y="777587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4977584" y="749084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4977584" y="749084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5087283" y="756331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5087283" y="756331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5196914" y="76807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5196914" y="76807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5306612" y="766976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5306612" y="766976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5416269" y="759997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5416269" y="759997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5525941" y="76393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5525941" y="76393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5635598" y="76491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5635598" y="76491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5745270" y="766940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5745270" y="766940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5854929" y="757428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5854929" y="757428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5964598" y="77152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5964598" y="77152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2502883" y="3243706"/>
              <a:ext cx="0" cy="1301115"/>
            </a:xfrm>
            <a:custGeom>
              <a:avLst/>
              <a:gdLst/>
              <a:ahLst/>
              <a:cxnLst/>
              <a:rect l="l" t="t" r="r" b="b"/>
              <a:pathLst>
                <a:path h="1301114">
                  <a:moveTo>
                    <a:pt x="0" y="1300950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2502883" y="3642688"/>
              <a:ext cx="0" cy="1771650"/>
            </a:xfrm>
            <a:custGeom>
              <a:avLst/>
              <a:gdLst/>
              <a:ahLst/>
              <a:cxnLst/>
              <a:rect l="l" t="t" r="r" b="b"/>
              <a:pathLst>
                <a:path h="1771650">
                  <a:moveTo>
                    <a:pt x="0" y="1771455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2502877" y="3239744"/>
              <a:ext cx="47625" cy="1309370"/>
            </a:xfrm>
            <a:custGeom>
              <a:avLst/>
              <a:gdLst/>
              <a:ahLst/>
              <a:cxnLst/>
              <a:rect l="l" t="t" r="r" b="b"/>
              <a:pathLst>
                <a:path w="47625" h="1309370">
                  <a:moveTo>
                    <a:pt x="47548" y="1300949"/>
                  </a:moveTo>
                  <a:lnTo>
                    <a:pt x="0" y="1300949"/>
                  </a:lnTo>
                  <a:lnTo>
                    <a:pt x="0" y="1308887"/>
                  </a:lnTo>
                  <a:lnTo>
                    <a:pt x="47548" y="1308887"/>
                  </a:lnTo>
                  <a:lnTo>
                    <a:pt x="47548" y="1300949"/>
                  </a:lnTo>
                  <a:close/>
                </a:path>
                <a:path w="47625" h="1309370">
                  <a:moveTo>
                    <a:pt x="47548" y="0"/>
                  </a:moveTo>
                  <a:lnTo>
                    <a:pt x="0" y="0"/>
                  </a:lnTo>
                  <a:lnTo>
                    <a:pt x="0" y="7924"/>
                  </a:lnTo>
                  <a:lnTo>
                    <a:pt x="47548" y="7924"/>
                  </a:lnTo>
                  <a:lnTo>
                    <a:pt x="47548" y="0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2722212" y="4244394"/>
              <a:ext cx="0" cy="697865"/>
            </a:xfrm>
            <a:custGeom>
              <a:avLst/>
              <a:gdLst/>
              <a:ahLst/>
              <a:cxnLst/>
              <a:rect l="l" t="t" r="r" b="b"/>
              <a:pathLst>
                <a:path h="697864">
                  <a:moveTo>
                    <a:pt x="0" y="69785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2722212" y="4269609"/>
              <a:ext cx="0" cy="913765"/>
            </a:xfrm>
            <a:custGeom>
              <a:avLst/>
              <a:gdLst/>
              <a:ahLst/>
              <a:cxnLst/>
              <a:rect l="l" t="t" r="r" b="b"/>
              <a:pathLst>
                <a:path h="913764">
                  <a:moveTo>
                    <a:pt x="0" y="91369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2674665" y="494224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2674665" y="494224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2674665" y="424439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2674665" y="424439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2941541" y="4930867"/>
              <a:ext cx="0" cy="687070"/>
            </a:xfrm>
            <a:custGeom>
              <a:avLst/>
              <a:gdLst/>
              <a:ahLst/>
              <a:cxnLst/>
              <a:rect l="l" t="t" r="r" b="b"/>
              <a:pathLst>
                <a:path h="687070">
                  <a:moveTo>
                    <a:pt x="0" y="68659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2941541" y="5375296"/>
              <a:ext cx="0" cy="438150"/>
            </a:xfrm>
            <a:custGeom>
              <a:avLst/>
              <a:gdLst/>
              <a:ahLst/>
              <a:cxnLst/>
              <a:rect l="l" t="t" r="r" b="b"/>
              <a:pathLst>
                <a:path h="438150">
                  <a:moveTo>
                    <a:pt x="0" y="437555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3012149" y="5134361"/>
              <a:ext cx="0" cy="623570"/>
            </a:xfrm>
            <a:custGeom>
              <a:avLst/>
              <a:gdLst/>
              <a:ahLst/>
              <a:cxnLst/>
              <a:rect l="l" t="t" r="r" b="b"/>
              <a:pathLst>
                <a:path h="623570">
                  <a:moveTo>
                    <a:pt x="0" y="62307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3012149" y="5556769"/>
              <a:ext cx="0" cy="374650"/>
            </a:xfrm>
            <a:custGeom>
              <a:avLst/>
              <a:gdLst/>
              <a:ahLst/>
              <a:cxnLst/>
              <a:rect l="l" t="t" r="r" b="b"/>
              <a:pathLst>
                <a:path h="374650">
                  <a:moveTo>
                    <a:pt x="0" y="37405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2893996" y="561746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2893996" y="561746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2964602" y="575743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2964602" y="575743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2893996" y="49308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2893996" y="49308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2964602" y="513436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2964602" y="513436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3380198" y="7124686"/>
              <a:ext cx="0" cy="266065"/>
            </a:xfrm>
            <a:custGeom>
              <a:avLst/>
              <a:gdLst/>
              <a:ahLst/>
              <a:cxnLst/>
              <a:rect l="l" t="t" r="r" b="b"/>
              <a:pathLst>
                <a:path h="266065">
                  <a:moveTo>
                    <a:pt x="0" y="26572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2502883" y="3894181"/>
              <a:ext cx="3509645" cy="3944620"/>
            </a:xfrm>
            <a:custGeom>
              <a:avLst/>
              <a:gdLst/>
              <a:ahLst/>
              <a:cxnLst/>
              <a:rect l="l" t="t" r="r" b="b"/>
              <a:pathLst>
                <a:path w="3509645" h="3944620">
                  <a:moveTo>
                    <a:pt x="0" y="0"/>
                  </a:moveTo>
                  <a:lnTo>
                    <a:pt x="219328" y="699141"/>
                  </a:lnTo>
                  <a:lnTo>
                    <a:pt x="438657" y="1379984"/>
                  </a:lnTo>
                  <a:lnTo>
                    <a:pt x="509265" y="1551718"/>
                  </a:lnTo>
                  <a:lnTo>
                    <a:pt x="657986" y="1952744"/>
                  </a:lnTo>
                  <a:lnTo>
                    <a:pt x="758753" y="2348184"/>
                  </a:lnTo>
                  <a:lnTo>
                    <a:pt x="877315" y="2895814"/>
                  </a:lnTo>
                  <a:lnTo>
                    <a:pt x="978082" y="3401825"/>
                  </a:lnTo>
                  <a:lnTo>
                    <a:pt x="1096643" y="3471290"/>
                  </a:lnTo>
                  <a:lnTo>
                    <a:pt x="1204521" y="3653632"/>
                  </a:lnTo>
                  <a:lnTo>
                    <a:pt x="1315973" y="3775247"/>
                  </a:lnTo>
                  <a:lnTo>
                    <a:pt x="1423850" y="3796750"/>
                  </a:lnTo>
                  <a:lnTo>
                    <a:pt x="1535301" y="3912021"/>
                  </a:lnTo>
                  <a:lnTo>
                    <a:pt x="1644931" y="3767661"/>
                  </a:lnTo>
                  <a:lnTo>
                    <a:pt x="1754629" y="3933331"/>
                  </a:lnTo>
                  <a:lnTo>
                    <a:pt x="1864261" y="3765050"/>
                  </a:lnTo>
                  <a:lnTo>
                    <a:pt x="1973958" y="3773679"/>
                  </a:lnTo>
                  <a:lnTo>
                    <a:pt x="2083589" y="3894089"/>
                  </a:lnTo>
                  <a:lnTo>
                    <a:pt x="2193288" y="3833276"/>
                  </a:lnTo>
                  <a:lnTo>
                    <a:pt x="2302918" y="3822566"/>
                  </a:lnTo>
                  <a:lnTo>
                    <a:pt x="2412616" y="3944126"/>
                  </a:lnTo>
                  <a:lnTo>
                    <a:pt x="2522246" y="3774013"/>
                  </a:lnTo>
                  <a:lnTo>
                    <a:pt x="2631944" y="3801503"/>
                  </a:lnTo>
                  <a:lnTo>
                    <a:pt x="2741576" y="3905636"/>
                  </a:lnTo>
                  <a:lnTo>
                    <a:pt x="2851273" y="3899269"/>
                  </a:lnTo>
                  <a:lnTo>
                    <a:pt x="2960931" y="3838904"/>
                  </a:lnTo>
                  <a:lnTo>
                    <a:pt x="3070603" y="3849454"/>
                  </a:lnTo>
                  <a:lnTo>
                    <a:pt x="3180260" y="3867395"/>
                  </a:lnTo>
                  <a:lnTo>
                    <a:pt x="3289931" y="3859421"/>
                  </a:lnTo>
                  <a:lnTo>
                    <a:pt x="3399590" y="3819862"/>
                  </a:lnTo>
                  <a:lnTo>
                    <a:pt x="3509259" y="3914301"/>
                  </a:lnTo>
                </a:path>
              </a:pathLst>
            </a:custGeom>
            <a:ln w="15853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2502884" y="5410178"/>
              <a:ext cx="47625" cy="8255"/>
            </a:xfrm>
            <a:custGeom>
              <a:avLst/>
              <a:gdLst/>
              <a:ahLst/>
              <a:cxnLst/>
              <a:rect l="l" t="t" r="r" b="b"/>
              <a:pathLst>
                <a:path w="47625" h="8254">
                  <a:moveTo>
                    <a:pt x="0" y="7928"/>
                  </a:moveTo>
                  <a:lnTo>
                    <a:pt x="47547" y="7928"/>
                  </a:lnTo>
                  <a:lnTo>
                    <a:pt x="47547" y="0"/>
                  </a:lnTo>
                  <a:lnTo>
                    <a:pt x="0" y="0"/>
                  </a:lnTo>
                  <a:lnTo>
                    <a:pt x="0" y="792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2674665" y="518330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2674665" y="518330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2893996" y="58128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2893996" y="58128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2964602" y="59308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2964602" y="59308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3113325" y="636410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3113325" y="636410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3214090" y="677355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3214090" y="677355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3332652" y="73904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3332652" y="73904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3433419" y="766956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3433419" y="766956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3551980" y="80485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3551980" y="80485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3659860" y="816196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3659860" y="816196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3771310" y="811857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3771310" y="811857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3879188" y="810827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3879188" y="810827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3990639" y="800852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3990639" y="800852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4100269" y="80762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4100269" y="80762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399"/>
            <p:cNvSpPr/>
            <p:nvPr/>
          </p:nvSpPr>
          <p:spPr>
            <a:xfrm>
              <a:off x="4209967" y="807793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400"/>
            <p:cNvSpPr/>
            <p:nvPr/>
          </p:nvSpPr>
          <p:spPr>
            <a:xfrm>
              <a:off x="4209967" y="807793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4319600" y="811103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4319600" y="811103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3" name="object 403"/>
            <p:cNvSpPr/>
            <p:nvPr/>
          </p:nvSpPr>
          <p:spPr>
            <a:xfrm>
              <a:off x="4429296" y="81553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4429296" y="81553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4538927" y="807170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4538927" y="807170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4648625" y="817190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4648625" y="817190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4758257" y="814542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4758257" y="814542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4867955" y="80874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4867955" y="80874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4977584" y="81728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4977584" y="81728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5087283" y="80910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5087283" y="80910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5196914" y="80949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5196914" y="80949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419"/>
            <p:cNvSpPr/>
            <p:nvPr/>
          </p:nvSpPr>
          <p:spPr>
            <a:xfrm>
              <a:off x="5306612" y="81016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420"/>
            <p:cNvSpPr/>
            <p:nvPr/>
          </p:nvSpPr>
          <p:spPr>
            <a:xfrm>
              <a:off x="5306612" y="81016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421"/>
            <p:cNvSpPr/>
            <p:nvPr/>
          </p:nvSpPr>
          <p:spPr>
            <a:xfrm>
              <a:off x="5416269" y="809137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5416269" y="809137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5525941" y="816026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5525941" y="816026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5635598" y="816304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5635598" y="816304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5745270" y="812899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428"/>
            <p:cNvSpPr/>
            <p:nvPr/>
          </p:nvSpPr>
          <p:spPr>
            <a:xfrm>
              <a:off x="5745270" y="812899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9" name="object 429"/>
            <p:cNvSpPr/>
            <p:nvPr/>
          </p:nvSpPr>
          <p:spPr>
            <a:xfrm>
              <a:off x="5854929" y="806187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430"/>
            <p:cNvSpPr/>
            <p:nvPr/>
          </p:nvSpPr>
          <p:spPr>
            <a:xfrm>
              <a:off x="5854929" y="806187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431"/>
            <p:cNvSpPr/>
            <p:nvPr/>
          </p:nvSpPr>
          <p:spPr>
            <a:xfrm>
              <a:off x="5964598" y="806697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432"/>
            <p:cNvSpPr/>
            <p:nvPr/>
          </p:nvSpPr>
          <p:spPr>
            <a:xfrm>
              <a:off x="5964598" y="806697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433"/>
            <p:cNvSpPr/>
            <p:nvPr/>
          </p:nvSpPr>
          <p:spPr>
            <a:xfrm>
              <a:off x="2502884" y="3638721"/>
              <a:ext cx="47625" cy="8255"/>
            </a:xfrm>
            <a:custGeom>
              <a:avLst/>
              <a:gdLst/>
              <a:ahLst/>
              <a:cxnLst/>
              <a:rect l="l" t="t" r="r" b="b"/>
              <a:pathLst>
                <a:path w="47625" h="8254">
                  <a:moveTo>
                    <a:pt x="0" y="7929"/>
                  </a:moveTo>
                  <a:lnTo>
                    <a:pt x="47547" y="7929"/>
                  </a:lnTo>
                  <a:lnTo>
                    <a:pt x="47547" y="0"/>
                  </a:lnTo>
                  <a:lnTo>
                    <a:pt x="0" y="0"/>
                  </a:lnTo>
                  <a:lnTo>
                    <a:pt x="0" y="792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2674665" y="426960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2674665" y="426960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2893996" y="537529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2893996" y="537529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438"/>
            <p:cNvSpPr/>
            <p:nvPr/>
          </p:nvSpPr>
          <p:spPr>
            <a:xfrm>
              <a:off x="2964602" y="55567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439"/>
            <p:cNvSpPr/>
            <p:nvPr/>
          </p:nvSpPr>
          <p:spPr>
            <a:xfrm>
              <a:off x="2964602" y="55567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440"/>
            <p:cNvSpPr/>
            <p:nvPr/>
          </p:nvSpPr>
          <p:spPr>
            <a:xfrm>
              <a:off x="3113325" y="595873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1" name="object 441"/>
            <p:cNvSpPr/>
            <p:nvPr/>
          </p:nvSpPr>
          <p:spPr>
            <a:xfrm>
              <a:off x="3113325" y="595873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2" name="object 442"/>
            <p:cNvSpPr/>
            <p:nvPr/>
          </p:nvSpPr>
          <p:spPr>
            <a:xfrm>
              <a:off x="3214090" y="641017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3" name="object 443"/>
            <p:cNvSpPr/>
            <p:nvPr/>
          </p:nvSpPr>
          <p:spPr>
            <a:xfrm>
              <a:off x="3214090" y="641017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444"/>
            <p:cNvSpPr/>
            <p:nvPr/>
          </p:nvSpPr>
          <p:spPr>
            <a:xfrm>
              <a:off x="3332652" y="712468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5" name="object 445"/>
            <p:cNvSpPr/>
            <p:nvPr/>
          </p:nvSpPr>
          <p:spPr>
            <a:xfrm>
              <a:off x="3332652" y="712468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6" name="object 446"/>
            <p:cNvSpPr/>
            <p:nvPr/>
          </p:nvSpPr>
          <p:spPr>
            <a:xfrm>
              <a:off x="3433419" y="734280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7" name="object 447"/>
            <p:cNvSpPr/>
            <p:nvPr/>
          </p:nvSpPr>
          <p:spPr>
            <a:xfrm>
              <a:off x="3433419" y="734280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8" name="object 448"/>
            <p:cNvSpPr/>
            <p:nvPr/>
          </p:nvSpPr>
          <p:spPr>
            <a:xfrm>
              <a:off x="3551980" y="784974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9" name="object 449"/>
            <p:cNvSpPr/>
            <p:nvPr/>
          </p:nvSpPr>
          <p:spPr>
            <a:xfrm>
              <a:off x="3551980" y="784974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object 450"/>
            <p:cNvSpPr/>
            <p:nvPr/>
          </p:nvSpPr>
          <p:spPr>
            <a:xfrm>
              <a:off x="3659860" y="80187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1" name="object 451"/>
            <p:cNvSpPr/>
            <p:nvPr/>
          </p:nvSpPr>
          <p:spPr>
            <a:xfrm>
              <a:off x="3659860" y="80187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2" name="object 452"/>
            <p:cNvSpPr/>
            <p:nvPr/>
          </p:nvSpPr>
          <p:spPr>
            <a:xfrm>
              <a:off x="3771310" y="791271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3" name="object 453"/>
            <p:cNvSpPr/>
            <p:nvPr/>
          </p:nvSpPr>
          <p:spPr>
            <a:xfrm>
              <a:off x="3771310" y="791271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454"/>
            <p:cNvSpPr/>
            <p:nvPr/>
          </p:nvSpPr>
          <p:spPr>
            <a:xfrm>
              <a:off x="3879188" y="791384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5" name="object 455"/>
            <p:cNvSpPr/>
            <p:nvPr/>
          </p:nvSpPr>
          <p:spPr>
            <a:xfrm>
              <a:off x="3879188" y="791384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6" name="object 456"/>
            <p:cNvSpPr/>
            <p:nvPr/>
          </p:nvSpPr>
          <p:spPr>
            <a:xfrm>
              <a:off x="3990639" y="770270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7" name="object 457"/>
            <p:cNvSpPr/>
            <p:nvPr/>
          </p:nvSpPr>
          <p:spPr>
            <a:xfrm>
              <a:off x="3990639" y="770270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8" name="object 458"/>
            <p:cNvSpPr/>
            <p:nvPr/>
          </p:nvSpPr>
          <p:spPr>
            <a:xfrm>
              <a:off x="4100269" y="762618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459"/>
            <p:cNvSpPr/>
            <p:nvPr/>
          </p:nvSpPr>
          <p:spPr>
            <a:xfrm>
              <a:off x="4100269" y="762618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460"/>
            <p:cNvSpPr/>
            <p:nvPr/>
          </p:nvSpPr>
          <p:spPr>
            <a:xfrm>
              <a:off x="4209967" y="77459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461"/>
            <p:cNvSpPr/>
            <p:nvPr/>
          </p:nvSpPr>
          <p:spPr>
            <a:xfrm>
              <a:off x="4209967" y="77459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2" name="object 462"/>
            <p:cNvSpPr/>
            <p:nvPr/>
          </p:nvSpPr>
          <p:spPr>
            <a:xfrm>
              <a:off x="4319600" y="794426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3" name="object 463"/>
            <p:cNvSpPr/>
            <p:nvPr/>
          </p:nvSpPr>
          <p:spPr>
            <a:xfrm>
              <a:off x="4319600" y="794426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4" name="object 464"/>
            <p:cNvSpPr/>
            <p:nvPr/>
          </p:nvSpPr>
          <p:spPr>
            <a:xfrm>
              <a:off x="4429296" y="78305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5" name="object 465"/>
            <p:cNvSpPr/>
            <p:nvPr/>
          </p:nvSpPr>
          <p:spPr>
            <a:xfrm>
              <a:off x="4429296" y="78305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466"/>
            <p:cNvSpPr/>
            <p:nvPr/>
          </p:nvSpPr>
          <p:spPr>
            <a:xfrm>
              <a:off x="4538927" y="781181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467"/>
            <p:cNvSpPr/>
            <p:nvPr/>
          </p:nvSpPr>
          <p:spPr>
            <a:xfrm>
              <a:off x="4538927" y="781181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8" name="object 468"/>
            <p:cNvSpPr/>
            <p:nvPr/>
          </p:nvSpPr>
          <p:spPr>
            <a:xfrm>
              <a:off x="4648625" y="79680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9" name="object 469"/>
            <p:cNvSpPr/>
            <p:nvPr/>
          </p:nvSpPr>
          <p:spPr>
            <a:xfrm>
              <a:off x="4648625" y="79680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0" name="object 470"/>
            <p:cNvSpPr/>
            <p:nvPr/>
          </p:nvSpPr>
          <p:spPr>
            <a:xfrm>
              <a:off x="4758257" y="788525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1" name="object 471"/>
            <p:cNvSpPr/>
            <p:nvPr/>
          </p:nvSpPr>
          <p:spPr>
            <a:xfrm>
              <a:off x="4758257" y="788525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2" name="object 472"/>
            <p:cNvSpPr/>
            <p:nvPr/>
          </p:nvSpPr>
          <p:spPr>
            <a:xfrm>
              <a:off x="4867955" y="78754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3" name="object 473"/>
            <p:cNvSpPr/>
            <p:nvPr/>
          </p:nvSpPr>
          <p:spPr>
            <a:xfrm>
              <a:off x="4867955" y="78754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4" name="object 474"/>
            <p:cNvSpPr/>
            <p:nvPr/>
          </p:nvSpPr>
          <p:spPr>
            <a:xfrm>
              <a:off x="4977584" y="80129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5" name="object 475"/>
            <p:cNvSpPr/>
            <p:nvPr/>
          </p:nvSpPr>
          <p:spPr>
            <a:xfrm>
              <a:off x="4977584" y="80129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6" name="object 476"/>
            <p:cNvSpPr/>
            <p:nvPr/>
          </p:nvSpPr>
          <p:spPr>
            <a:xfrm>
              <a:off x="5087283" y="78490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7" name="object 477"/>
            <p:cNvSpPr/>
            <p:nvPr/>
          </p:nvSpPr>
          <p:spPr>
            <a:xfrm>
              <a:off x="5087283" y="78490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8" name="object 478"/>
            <p:cNvSpPr/>
            <p:nvPr/>
          </p:nvSpPr>
          <p:spPr>
            <a:xfrm>
              <a:off x="5196914" y="782046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479"/>
            <p:cNvSpPr/>
            <p:nvPr/>
          </p:nvSpPr>
          <p:spPr>
            <a:xfrm>
              <a:off x="5196914" y="782046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480"/>
            <p:cNvSpPr/>
            <p:nvPr/>
          </p:nvSpPr>
          <p:spPr>
            <a:xfrm>
              <a:off x="5306612" y="791685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481"/>
            <p:cNvSpPr/>
            <p:nvPr/>
          </p:nvSpPr>
          <p:spPr>
            <a:xfrm>
              <a:off x="5306612" y="791685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482"/>
            <p:cNvSpPr/>
            <p:nvPr/>
          </p:nvSpPr>
          <p:spPr>
            <a:xfrm>
              <a:off x="5416269" y="786293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3" name="object 483"/>
            <p:cNvSpPr/>
            <p:nvPr/>
          </p:nvSpPr>
          <p:spPr>
            <a:xfrm>
              <a:off x="5416269" y="786293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4" name="object 484"/>
            <p:cNvSpPr/>
            <p:nvPr/>
          </p:nvSpPr>
          <p:spPr>
            <a:xfrm>
              <a:off x="5525941" y="796418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5" name="object 485"/>
            <p:cNvSpPr/>
            <p:nvPr/>
          </p:nvSpPr>
          <p:spPr>
            <a:xfrm>
              <a:off x="5525941" y="796418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6" name="object 486"/>
            <p:cNvSpPr/>
            <p:nvPr/>
          </p:nvSpPr>
          <p:spPr>
            <a:xfrm>
              <a:off x="5635598" y="796549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7" name="object 487"/>
            <p:cNvSpPr/>
            <p:nvPr/>
          </p:nvSpPr>
          <p:spPr>
            <a:xfrm>
              <a:off x="5635598" y="796549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8" name="object 488"/>
            <p:cNvSpPr/>
            <p:nvPr/>
          </p:nvSpPr>
          <p:spPr>
            <a:xfrm>
              <a:off x="5745270" y="797829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9" name="object 489"/>
            <p:cNvSpPr/>
            <p:nvPr/>
          </p:nvSpPr>
          <p:spPr>
            <a:xfrm>
              <a:off x="5745270" y="797829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0" name="object 490"/>
            <p:cNvSpPr/>
            <p:nvPr/>
          </p:nvSpPr>
          <p:spPr>
            <a:xfrm>
              <a:off x="5854929" y="77903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1" name="object 491"/>
            <p:cNvSpPr/>
            <p:nvPr/>
          </p:nvSpPr>
          <p:spPr>
            <a:xfrm>
              <a:off x="5854929" y="77903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2" name="object 492"/>
            <p:cNvSpPr/>
            <p:nvPr/>
          </p:nvSpPr>
          <p:spPr>
            <a:xfrm>
              <a:off x="5964598" y="780360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3" name="object 493"/>
            <p:cNvSpPr/>
            <p:nvPr/>
          </p:nvSpPr>
          <p:spPr>
            <a:xfrm>
              <a:off x="5964598" y="780360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4" name="object 494"/>
            <p:cNvSpPr/>
            <p:nvPr/>
          </p:nvSpPr>
          <p:spPr>
            <a:xfrm>
              <a:off x="2502883" y="4528416"/>
              <a:ext cx="3509645" cy="3564890"/>
            </a:xfrm>
            <a:custGeom>
              <a:avLst/>
              <a:gdLst/>
              <a:ahLst/>
              <a:cxnLst/>
              <a:rect l="l" t="t" r="r" b="b"/>
              <a:pathLst>
                <a:path w="3509645" h="3564890">
                  <a:moveTo>
                    <a:pt x="0" y="0"/>
                  </a:moveTo>
                  <a:lnTo>
                    <a:pt x="219328" y="198041"/>
                  </a:lnTo>
                  <a:lnTo>
                    <a:pt x="438657" y="1065658"/>
                  </a:lnTo>
                  <a:lnTo>
                    <a:pt x="509265" y="1215381"/>
                  </a:lnTo>
                  <a:lnTo>
                    <a:pt x="657986" y="1633007"/>
                  </a:lnTo>
                  <a:lnTo>
                    <a:pt x="758753" y="2063449"/>
                  </a:lnTo>
                  <a:lnTo>
                    <a:pt x="877315" y="2729133"/>
                  </a:lnTo>
                  <a:lnTo>
                    <a:pt x="978082" y="2977767"/>
                  </a:lnTo>
                  <a:lnTo>
                    <a:pt x="1096643" y="3420727"/>
                  </a:lnTo>
                  <a:lnTo>
                    <a:pt x="1204521" y="3561932"/>
                  </a:lnTo>
                  <a:lnTo>
                    <a:pt x="1315973" y="3487228"/>
                  </a:lnTo>
                  <a:lnTo>
                    <a:pt x="1423850" y="3482645"/>
                  </a:lnTo>
                  <a:lnTo>
                    <a:pt x="1535301" y="3327197"/>
                  </a:lnTo>
                  <a:lnTo>
                    <a:pt x="1644931" y="3322786"/>
                  </a:lnTo>
                  <a:lnTo>
                    <a:pt x="1754629" y="3383521"/>
                  </a:lnTo>
                  <a:lnTo>
                    <a:pt x="1864261" y="3499230"/>
                  </a:lnTo>
                  <a:lnTo>
                    <a:pt x="1973958" y="3464539"/>
                  </a:lnTo>
                  <a:lnTo>
                    <a:pt x="2083589" y="3413347"/>
                  </a:lnTo>
                  <a:lnTo>
                    <a:pt x="2193288" y="3541587"/>
                  </a:lnTo>
                  <a:lnTo>
                    <a:pt x="2302918" y="3486922"/>
                  </a:lnTo>
                  <a:lnTo>
                    <a:pt x="2412616" y="3453033"/>
                  </a:lnTo>
                  <a:lnTo>
                    <a:pt x="2522246" y="3564491"/>
                  </a:lnTo>
                  <a:lnTo>
                    <a:pt x="2631944" y="3441642"/>
                  </a:lnTo>
                  <a:lnTo>
                    <a:pt x="2741576" y="3429298"/>
                  </a:lnTo>
                  <a:lnTo>
                    <a:pt x="2851273" y="3480842"/>
                  </a:lnTo>
                  <a:lnTo>
                    <a:pt x="2960931" y="3448740"/>
                  </a:lnTo>
                  <a:lnTo>
                    <a:pt x="3070603" y="3533809"/>
                  </a:lnTo>
                  <a:lnTo>
                    <a:pt x="3180260" y="3535853"/>
                  </a:lnTo>
                  <a:lnTo>
                    <a:pt x="3289931" y="3525229"/>
                  </a:lnTo>
                  <a:lnTo>
                    <a:pt x="3399590" y="3397712"/>
                  </a:lnTo>
                  <a:lnTo>
                    <a:pt x="3509259" y="3406875"/>
                  </a:lnTo>
                </a:path>
              </a:pathLst>
            </a:custGeom>
            <a:ln w="1585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5" name="object 495"/>
            <p:cNvSpPr/>
            <p:nvPr/>
          </p:nvSpPr>
          <p:spPr>
            <a:xfrm>
              <a:off x="2502884" y="8290166"/>
              <a:ext cx="47625" cy="8255"/>
            </a:xfrm>
            <a:custGeom>
              <a:avLst/>
              <a:gdLst/>
              <a:ahLst/>
              <a:cxnLst/>
              <a:rect l="l" t="t" r="r" b="b"/>
              <a:pathLst>
                <a:path w="47625" h="8254">
                  <a:moveTo>
                    <a:pt x="0" y="7928"/>
                  </a:moveTo>
                  <a:lnTo>
                    <a:pt x="47547" y="7928"/>
                  </a:lnTo>
                  <a:lnTo>
                    <a:pt x="47547" y="0"/>
                  </a:lnTo>
                  <a:lnTo>
                    <a:pt x="0" y="0"/>
                  </a:lnTo>
                  <a:lnTo>
                    <a:pt x="0" y="7928"/>
                  </a:lnTo>
                  <a:close/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6" name="object 496"/>
            <p:cNvSpPr/>
            <p:nvPr/>
          </p:nvSpPr>
          <p:spPr>
            <a:xfrm>
              <a:off x="2674665" y="812429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7" name="object 497"/>
            <p:cNvSpPr/>
            <p:nvPr/>
          </p:nvSpPr>
          <p:spPr>
            <a:xfrm>
              <a:off x="2674665" y="812429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8" name="object 498"/>
            <p:cNvSpPr/>
            <p:nvPr/>
          </p:nvSpPr>
          <p:spPr>
            <a:xfrm>
              <a:off x="2893996" y="830416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9" name="object 499"/>
            <p:cNvSpPr/>
            <p:nvPr/>
          </p:nvSpPr>
          <p:spPr>
            <a:xfrm>
              <a:off x="2893996" y="830416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0" name="object 500"/>
            <p:cNvSpPr/>
            <p:nvPr/>
          </p:nvSpPr>
          <p:spPr>
            <a:xfrm>
              <a:off x="2964602" y="82772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1" name="object 501"/>
            <p:cNvSpPr/>
            <p:nvPr/>
          </p:nvSpPr>
          <p:spPr>
            <a:xfrm>
              <a:off x="2964602" y="82772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2" name="object 502"/>
            <p:cNvSpPr/>
            <p:nvPr/>
          </p:nvSpPr>
          <p:spPr>
            <a:xfrm>
              <a:off x="3113325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503"/>
            <p:cNvSpPr/>
            <p:nvPr/>
          </p:nvSpPr>
          <p:spPr>
            <a:xfrm>
              <a:off x="3113325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504"/>
            <p:cNvSpPr/>
            <p:nvPr/>
          </p:nvSpPr>
          <p:spPr>
            <a:xfrm>
              <a:off x="3214090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505"/>
            <p:cNvSpPr/>
            <p:nvPr/>
          </p:nvSpPr>
          <p:spPr>
            <a:xfrm>
              <a:off x="3214090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506"/>
            <p:cNvSpPr/>
            <p:nvPr/>
          </p:nvSpPr>
          <p:spPr>
            <a:xfrm>
              <a:off x="3332652" y="829506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507"/>
            <p:cNvSpPr/>
            <p:nvPr/>
          </p:nvSpPr>
          <p:spPr>
            <a:xfrm>
              <a:off x="3332652" y="829506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508"/>
            <p:cNvSpPr/>
            <p:nvPr/>
          </p:nvSpPr>
          <p:spPr>
            <a:xfrm>
              <a:off x="3433419" y="829415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509"/>
            <p:cNvSpPr/>
            <p:nvPr/>
          </p:nvSpPr>
          <p:spPr>
            <a:xfrm>
              <a:off x="3433419" y="829415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510"/>
            <p:cNvSpPr/>
            <p:nvPr/>
          </p:nvSpPr>
          <p:spPr>
            <a:xfrm>
              <a:off x="3551980" y="82941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1" name="object 511"/>
            <p:cNvSpPr/>
            <p:nvPr/>
          </p:nvSpPr>
          <p:spPr>
            <a:xfrm>
              <a:off x="3551980" y="82941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2" name="object 512"/>
            <p:cNvSpPr/>
            <p:nvPr/>
          </p:nvSpPr>
          <p:spPr>
            <a:xfrm>
              <a:off x="3659860" y="829422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3" name="object 513"/>
            <p:cNvSpPr/>
            <p:nvPr/>
          </p:nvSpPr>
          <p:spPr>
            <a:xfrm>
              <a:off x="3659860" y="829422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4" name="object 514"/>
            <p:cNvSpPr/>
            <p:nvPr/>
          </p:nvSpPr>
          <p:spPr>
            <a:xfrm>
              <a:off x="3771310" y="829422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5" name="object 515"/>
            <p:cNvSpPr/>
            <p:nvPr/>
          </p:nvSpPr>
          <p:spPr>
            <a:xfrm>
              <a:off x="3771310" y="829422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6" name="object 516"/>
            <p:cNvSpPr/>
            <p:nvPr/>
          </p:nvSpPr>
          <p:spPr>
            <a:xfrm>
              <a:off x="3879188" y="829386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7" name="object 517"/>
            <p:cNvSpPr/>
            <p:nvPr/>
          </p:nvSpPr>
          <p:spPr>
            <a:xfrm>
              <a:off x="3879188" y="829386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8" name="object 518"/>
            <p:cNvSpPr/>
            <p:nvPr/>
          </p:nvSpPr>
          <p:spPr>
            <a:xfrm>
              <a:off x="3990639" y="829345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9" name="object 519"/>
            <p:cNvSpPr/>
            <p:nvPr/>
          </p:nvSpPr>
          <p:spPr>
            <a:xfrm>
              <a:off x="3990639" y="829345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0" name="object 520"/>
            <p:cNvSpPr/>
            <p:nvPr/>
          </p:nvSpPr>
          <p:spPr>
            <a:xfrm>
              <a:off x="4100269" y="829315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1" name="object 521"/>
            <p:cNvSpPr/>
            <p:nvPr/>
          </p:nvSpPr>
          <p:spPr>
            <a:xfrm>
              <a:off x="4100269" y="829315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2" name="object 522"/>
            <p:cNvSpPr/>
            <p:nvPr/>
          </p:nvSpPr>
          <p:spPr>
            <a:xfrm>
              <a:off x="4209967" y="829413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3" name="object 523"/>
            <p:cNvSpPr/>
            <p:nvPr/>
          </p:nvSpPr>
          <p:spPr>
            <a:xfrm>
              <a:off x="4209967" y="829413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4" name="object 524"/>
            <p:cNvSpPr/>
            <p:nvPr/>
          </p:nvSpPr>
          <p:spPr>
            <a:xfrm>
              <a:off x="4319600" y="82942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5" name="object 525"/>
            <p:cNvSpPr/>
            <p:nvPr/>
          </p:nvSpPr>
          <p:spPr>
            <a:xfrm>
              <a:off x="4319600" y="82942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6" name="object 526"/>
            <p:cNvSpPr/>
            <p:nvPr/>
          </p:nvSpPr>
          <p:spPr>
            <a:xfrm>
              <a:off x="4429296" y="829403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7" name="object 527"/>
            <p:cNvSpPr/>
            <p:nvPr/>
          </p:nvSpPr>
          <p:spPr>
            <a:xfrm>
              <a:off x="4429296" y="829403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8" name="object 528"/>
            <p:cNvSpPr/>
            <p:nvPr/>
          </p:nvSpPr>
          <p:spPr>
            <a:xfrm>
              <a:off x="4538927" y="829414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9" name="object 529"/>
            <p:cNvSpPr/>
            <p:nvPr/>
          </p:nvSpPr>
          <p:spPr>
            <a:xfrm>
              <a:off x="4538927" y="829414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0" name="object 530"/>
            <p:cNvSpPr/>
            <p:nvPr/>
          </p:nvSpPr>
          <p:spPr>
            <a:xfrm>
              <a:off x="4648625" y="829440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1" name="object 531"/>
            <p:cNvSpPr/>
            <p:nvPr/>
          </p:nvSpPr>
          <p:spPr>
            <a:xfrm>
              <a:off x="4648625" y="829440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2" name="object 532"/>
            <p:cNvSpPr/>
            <p:nvPr/>
          </p:nvSpPr>
          <p:spPr>
            <a:xfrm>
              <a:off x="4758257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3" name="object 533"/>
            <p:cNvSpPr/>
            <p:nvPr/>
          </p:nvSpPr>
          <p:spPr>
            <a:xfrm>
              <a:off x="4758257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4" name="object 534"/>
            <p:cNvSpPr/>
            <p:nvPr/>
          </p:nvSpPr>
          <p:spPr>
            <a:xfrm>
              <a:off x="4867955" y="829417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5" name="object 535"/>
            <p:cNvSpPr/>
            <p:nvPr/>
          </p:nvSpPr>
          <p:spPr>
            <a:xfrm>
              <a:off x="4867955" y="829417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6" name="object 536"/>
            <p:cNvSpPr/>
            <p:nvPr/>
          </p:nvSpPr>
          <p:spPr>
            <a:xfrm>
              <a:off x="4977584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7" name="object 537"/>
            <p:cNvSpPr/>
            <p:nvPr/>
          </p:nvSpPr>
          <p:spPr>
            <a:xfrm>
              <a:off x="4977584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8" name="object 538"/>
            <p:cNvSpPr/>
            <p:nvPr/>
          </p:nvSpPr>
          <p:spPr>
            <a:xfrm>
              <a:off x="5087283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9" name="object 539"/>
            <p:cNvSpPr/>
            <p:nvPr/>
          </p:nvSpPr>
          <p:spPr>
            <a:xfrm>
              <a:off x="5087283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0" name="object 540"/>
            <p:cNvSpPr/>
            <p:nvPr/>
          </p:nvSpPr>
          <p:spPr>
            <a:xfrm>
              <a:off x="5196914" y="829419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1" name="object 541"/>
            <p:cNvSpPr/>
            <p:nvPr/>
          </p:nvSpPr>
          <p:spPr>
            <a:xfrm>
              <a:off x="5196914" y="829419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2" name="object 542"/>
            <p:cNvSpPr/>
            <p:nvPr/>
          </p:nvSpPr>
          <p:spPr>
            <a:xfrm>
              <a:off x="5306612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3" name="object 543"/>
            <p:cNvSpPr/>
            <p:nvPr/>
          </p:nvSpPr>
          <p:spPr>
            <a:xfrm>
              <a:off x="5306612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4" name="object 544"/>
            <p:cNvSpPr/>
            <p:nvPr/>
          </p:nvSpPr>
          <p:spPr>
            <a:xfrm>
              <a:off x="5416269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5" name="object 545"/>
            <p:cNvSpPr/>
            <p:nvPr/>
          </p:nvSpPr>
          <p:spPr>
            <a:xfrm>
              <a:off x="5416269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6" name="object 546"/>
            <p:cNvSpPr/>
            <p:nvPr/>
          </p:nvSpPr>
          <p:spPr>
            <a:xfrm>
              <a:off x="5525941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7" name="object 547"/>
            <p:cNvSpPr/>
            <p:nvPr/>
          </p:nvSpPr>
          <p:spPr>
            <a:xfrm>
              <a:off x="5525941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8" name="object 548"/>
            <p:cNvSpPr/>
            <p:nvPr/>
          </p:nvSpPr>
          <p:spPr>
            <a:xfrm>
              <a:off x="5635598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9" name="object 549"/>
            <p:cNvSpPr/>
            <p:nvPr/>
          </p:nvSpPr>
          <p:spPr>
            <a:xfrm>
              <a:off x="5635598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0" name="object 550"/>
            <p:cNvSpPr/>
            <p:nvPr/>
          </p:nvSpPr>
          <p:spPr>
            <a:xfrm>
              <a:off x="5745270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1" name="object 551"/>
            <p:cNvSpPr/>
            <p:nvPr/>
          </p:nvSpPr>
          <p:spPr>
            <a:xfrm>
              <a:off x="5745270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2" name="object 552"/>
            <p:cNvSpPr/>
            <p:nvPr/>
          </p:nvSpPr>
          <p:spPr>
            <a:xfrm>
              <a:off x="5854929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3" name="object 553"/>
            <p:cNvSpPr/>
            <p:nvPr/>
          </p:nvSpPr>
          <p:spPr>
            <a:xfrm>
              <a:off x="5854929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4" name="object 554"/>
            <p:cNvSpPr/>
            <p:nvPr/>
          </p:nvSpPr>
          <p:spPr>
            <a:xfrm>
              <a:off x="5964598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5" name="object 555"/>
            <p:cNvSpPr/>
            <p:nvPr/>
          </p:nvSpPr>
          <p:spPr>
            <a:xfrm>
              <a:off x="5964598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6" name="object 556"/>
            <p:cNvSpPr/>
            <p:nvPr/>
          </p:nvSpPr>
          <p:spPr>
            <a:xfrm>
              <a:off x="2502884" y="8290166"/>
              <a:ext cx="47625" cy="8255"/>
            </a:xfrm>
            <a:custGeom>
              <a:avLst/>
              <a:gdLst/>
              <a:ahLst/>
              <a:cxnLst/>
              <a:rect l="l" t="t" r="r" b="b"/>
              <a:pathLst>
                <a:path w="47625" h="8254">
                  <a:moveTo>
                    <a:pt x="0" y="7928"/>
                  </a:moveTo>
                  <a:lnTo>
                    <a:pt x="47547" y="7928"/>
                  </a:lnTo>
                  <a:lnTo>
                    <a:pt x="47547" y="0"/>
                  </a:lnTo>
                  <a:lnTo>
                    <a:pt x="0" y="0"/>
                  </a:lnTo>
                  <a:lnTo>
                    <a:pt x="0" y="7928"/>
                  </a:lnTo>
                  <a:close/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7" name="object 557"/>
            <p:cNvSpPr/>
            <p:nvPr/>
          </p:nvSpPr>
          <p:spPr>
            <a:xfrm>
              <a:off x="2674665" y="671481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8" name="object 558"/>
            <p:cNvSpPr/>
            <p:nvPr/>
          </p:nvSpPr>
          <p:spPr>
            <a:xfrm>
              <a:off x="2674665" y="671481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9" name="object 559"/>
            <p:cNvSpPr/>
            <p:nvPr/>
          </p:nvSpPr>
          <p:spPr>
            <a:xfrm>
              <a:off x="2893996" y="82322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0" name="object 560"/>
            <p:cNvSpPr/>
            <p:nvPr/>
          </p:nvSpPr>
          <p:spPr>
            <a:xfrm>
              <a:off x="2893996" y="82322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1" name="object 561"/>
            <p:cNvSpPr/>
            <p:nvPr/>
          </p:nvSpPr>
          <p:spPr>
            <a:xfrm>
              <a:off x="2964602" y="808880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2" name="object 562"/>
            <p:cNvSpPr/>
            <p:nvPr/>
          </p:nvSpPr>
          <p:spPr>
            <a:xfrm>
              <a:off x="2964602" y="808880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3" name="object 563"/>
            <p:cNvSpPr/>
            <p:nvPr/>
          </p:nvSpPr>
          <p:spPr>
            <a:xfrm>
              <a:off x="3113325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4" name="object 564"/>
            <p:cNvSpPr/>
            <p:nvPr/>
          </p:nvSpPr>
          <p:spPr>
            <a:xfrm>
              <a:off x="3113325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5" name="object 565"/>
            <p:cNvSpPr/>
            <p:nvPr/>
          </p:nvSpPr>
          <p:spPr>
            <a:xfrm>
              <a:off x="3214090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6" name="object 566"/>
            <p:cNvSpPr/>
            <p:nvPr/>
          </p:nvSpPr>
          <p:spPr>
            <a:xfrm>
              <a:off x="3214090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7" name="object 567"/>
            <p:cNvSpPr/>
            <p:nvPr/>
          </p:nvSpPr>
          <p:spPr>
            <a:xfrm>
              <a:off x="3332652" y="829119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8" name="object 568"/>
            <p:cNvSpPr/>
            <p:nvPr/>
          </p:nvSpPr>
          <p:spPr>
            <a:xfrm>
              <a:off x="3332652" y="829119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9" name="object 569"/>
            <p:cNvSpPr/>
            <p:nvPr/>
          </p:nvSpPr>
          <p:spPr>
            <a:xfrm>
              <a:off x="3433419" y="82940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0" name="object 570"/>
            <p:cNvSpPr/>
            <p:nvPr/>
          </p:nvSpPr>
          <p:spPr>
            <a:xfrm>
              <a:off x="3433419" y="82940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1" name="object 571"/>
            <p:cNvSpPr/>
            <p:nvPr/>
          </p:nvSpPr>
          <p:spPr>
            <a:xfrm>
              <a:off x="3551980" y="82939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2" name="object 572"/>
            <p:cNvSpPr/>
            <p:nvPr/>
          </p:nvSpPr>
          <p:spPr>
            <a:xfrm>
              <a:off x="3551980" y="82939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3" name="object 573"/>
            <p:cNvSpPr/>
            <p:nvPr/>
          </p:nvSpPr>
          <p:spPr>
            <a:xfrm>
              <a:off x="3659860" y="82936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4" name="object 574"/>
            <p:cNvSpPr/>
            <p:nvPr/>
          </p:nvSpPr>
          <p:spPr>
            <a:xfrm>
              <a:off x="3659860" y="82936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5" name="object 575"/>
            <p:cNvSpPr/>
            <p:nvPr/>
          </p:nvSpPr>
          <p:spPr>
            <a:xfrm>
              <a:off x="3771310" y="82934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6" name="object 576"/>
            <p:cNvSpPr/>
            <p:nvPr/>
          </p:nvSpPr>
          <p:spPr>
            <a:xfrm>
              <a:off x="3771310" y="82934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7" name="object 577"/>
            <p:cNvSpPr/>
            <p:nvPr/>
          </p:nvSpPr>
          <p:spPr>
            <a:xfrm>
              <a:off x="3879188" y="829332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8" name="object 578"/>
            <p:cNvSpPr/>
            <p:nvPr/>
          </p:nvSpPr>
          <p:spPr>
            <a:xfrm>
              <a:off x="3879188" y="829332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9" name="object 579"/>
            <p:cNvSpPr/>
            <p:nvPr/>
          </p:nvSpPr>
          <p:spPr>
            <a:xfrm>
              <a:off x="3990639" y="82905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0" name="object 580"/>
            <p:cNvSpPr/>
            <p:nvPr/>
          </p:nvSpPr>
          <p:spPr>
            <a:xfrm>
              <a:off x="3990639" y="82905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1" name="object 581"/>
            <p:cNvSpPr/>
            <p:nvPr/>
          </p:nvSpPr>
          <p:spPr>
            <a:xfrm>
              <a:off x="4100269" y="82897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2" name="object 582"/>
            <p:cNvSpPr/>
            <p:nvPr/>
          </p:nvSpPr>
          <p:spPr>
            <a:xfrm>
              <a:off x="4100269" y="82897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3" name="object 583"/>
            <p:cNvSpPr/>
            <p:nvPr/>
          </p:nvSpPr>
          <p:spPr>
            <a:xfrm>
              <a:off x="4209967" y="829194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4" name="object 584"/>
            <p:cNvSpPr/>
            <p:nvPr/>
          </p:nvSpPr>
          <p:spPr>
            <a:xfrm>
              <a:off x="4209967" y="829194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5" name="object 585"/>
            <p:cNvSpPr/>
            <p:nvPr/>
          </p:nvSpPr>
          <p:spPr>
            <a:xfrm>
              <a:off x="4319600" y="829225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6" name="object 586"/>
            <p:cNvSpPr/>
            <p:nvPr/>
          </p:nvSpPr>
          <p:spPr>
            <a:xfrm>
              <a:off x="4319600" y="829225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7" name="object 587"/>
            <p:cNvSpPr/>
            <p:nvPr/>
          </p:nvSpPr>
          <p:spPr>
            <a:xfrm>
              <a:off x="4429296" y="82934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8" name="object 588"/>
            <p:cNvSpPr/>
            <p:nvPr/>
          </p:nvSpPr>
          <p:spPr>
            <a:xfrm>
              <a:off x="4429296" y="829349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9" name="object 589"/>
            <p:cNvSpPr/>
            <p:nvPr/>
          </p:nvSpPr>
          <p:spPr>
            <a:xfrm>
              <a:off x="4538927" y="82908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0" name="object 590"/>
            <p:cNvSpPr/>
            <p:nvPr/>
          </p:nvSpPr>
          <p:spPr>
            <a:xfrm>
              <a:off x="4538927" y="82908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1" name="object 591"/>
            <p:cNvSpPr/>
            <p:nvPr/>
          </p:nvSpPr>
          <p:spPr>
            <a:xfrm>
              <a:off x="4648625" y="829255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2" name="object 592"/>
            <p:cNvSpPr/>
            <p:nvPr/>
          </p:nvSpPr>
          <p:spPr>
            <a:xfrm>
              <a:off x="4648625" y="829255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3" name="object 593"/>
            <p:cNvSpPr/>
            <p:nvPr/>
          </p:nvSpPr>
          <p:spPr>
            <a:xfrm>
              <a:off x="4758257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4" name="object 594"/>
            <p:cNvSpPr/>
            <p:nvPr/>
          </p:nvSpPr>
          <p:spPr>
            <a:xfrm>
              <a:off x="4758257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5" name="object 595"/>
            <p:cNvSpPr/>
            <p:nvPr/>
          </p:nvSpPr>
          <p:spPr>
            <a:xfrm>
              <a:off x="4867955" y="829383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6" name="object 596"/>
            <p:cNvSpPr/>
            <p:nvPr/>
          </p:nvSpPr>
          <p:spPr>
            <a:xfrm>
              <a:off x="4867955" y="829383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7" name="object 597"/>
            <p:cNvSpPr/>
            <p:nvPr/>
          </p:nvSpPr>
          <p:spPr>
            <a:xfrm>
              <a:off x="4977584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8" name="object 598"/>
            <p:cNvSpPr/>
            <p:nvPr/>
          </p:nvSpPr>
          <p:spPr>
            <a:xfrm>
              <a:off x="4977584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9" name="object 599"/>
            <p:cNvSpPr/>
            <p:nvPr/>
          </p:nvSpPr>
          <p:spPr>
            <a:xfrm>
              <a:off x="5087283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0" name="object 600"/>
            <p:cNvSpPr/>
            <p:nvPr/>
          </p:nvSpPr>
          <p:spPr>
            <a:xfrm>
              <a:off x="5087283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1" name="object 601"/>
            <p:cNvSpPr/>
            <p:nvPr/>
          </p:nvSpPr>
          <p:spPr>
            <a:xfrm>
              <a:off x="5196914" y="829394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2" name="object 602"/>
            <p:cNvSpPr/>
            <p:nvPr/>
          </p:nvSpPr>
          <p:spPr>
            <a:xfrm>
              <a:off x="5196914" y="829394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3" name="object 603"/>
            <p:cNvSpPr/>
            <p:nvPr/>
          </p:nvSpPr>
          <p:spPr>
            <a:xfrm>
              <a:off x="5306612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4" name="object 604"/>
            <p:cNvSpPr/>
            <p:nvPr/>
          </p:nvSpPr>
          <p:spPr>
            <a:xfrm>
              <a:off x="5306612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5" name="object 605"/>
            <p:cNvSpPr/>
            <p:nvPr/>
          </p:nvSpPr>
          <p:spPr>
            <a:xfrm>
              <a:off x="5416269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6" name="object 606"/>
            <p:cNvSpPr/>
            <p:nvPr/>
          </p:nvSpPr>
          <p:spPr>
            <a:xfrm>
              <a:off x="5416269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7" name="object 607"/>
            <p:cNvSpPr/>
            <p:nvPr/>
          </p:nvSpPr>
          <p:spPr>
            <a:xfrm>
              <a:off x="5525941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8" name="object 608"/>
            <p:cNvSpPr/>
            <p:nvPr/>
          </p:nvSpPr>
          <p:spPr>
            <a:xfrm>
              <a:off x="5525941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9" name="object 609"/>
            <p:cNvSpPr/>
            <p:nvPr/>
          </p:nvSpPr>
          <p:spPr>
            <a:xfrm>
              <a:off x="5635598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0" name="object 610"/>
            <p:cNvSpPr/>
            <p:nvPr/>
          </p:nvSpPr>
          <p:spPr>
            <a:xfrm>
              <a:off x="5635598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1" name="object 611"/>
            <p:cNvSpPr/>
            <p:nvPr/>
          </p:nvSpPr>
          <p:spPr>
            <a:xfrm>
              <a:off x="5745270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2" name="object 612"/>
            <p:cNvSpPr/>
            <p:nvPr/>
          </p:nvSpPr>
          <p:spPr>
            <a:xfrm>
              <a:off x="5745270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3" name="object 613"/>
            <p:cNvSpPr/>
            <p:nvPr/>
          </p:nvSpPr>
          <p:spPr>
            <a:xfrm>
              <a:off x="5854929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4" name="object 614"/>
            <p:cNvSpPr/>
            <p:nvPr/>
          </p:nvSpPr>
          <p:spPr>
            <a:xfrm>
              <a:off x="5854929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5" name="object 615"/>
            <p:cNvSpPr/>
            <p:nvPr/>
          </p:nvSpPr>
          <p:spPr>
            <a:xfrm>
              <a:off x="5964598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6" name="object 616"/>
            <p:cNvSpPr/>
            <p:nvPr/>
          </p:nvSpPr>
          <p:spPr>
            <a:xfrm>
              <a:off x="5964598" y="82941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7" name="object 617"/>
            <p:cNvSpPr/>
            <p:nvPr/>
          </p:nvSpPr>
          <p:spPr>
            <a:xfrm>
              <a:off x="2502883" y="7419559"/>
              <a:ext cx="3509645" cy="875030"/>
            </a:xfrm>
            <a:custGeom>
              <a:avLst/>
              <a:gdLst/>
              <a:ahLst/>
              <a:cxnLst/>
              <a:rect l="l" t="t" r="r" b="b"/>
              <a:pathLst>
                <a:path w="3509645" h="875029">
                  <a:moveTo>
                    <a:pt x="0" y="874571"/>
                  </a:moveTo>
                  <a:lnTo>
                    <a:pt x="219328" y="0"/>
                  </a:lnTo>
                  <a:lnTo>
                    <a:pt x="438657" y="848655"/>
                  </a:lnTo>
                  <a:lnTo>
                    <a:pt x="509265" y="763485"/>
                  </a:lnTo>
                  <a:lnTo>
                    <a:pt x="657986" y="874571"/>
                  </a:lnTo>
                  <a:lnTo>
                    <a:pt x="758753" y="874571"/>
                  </a:lnTo>
                  <a:lnTo>
                    <a:pt x="877315" y="873570"/>
                  </a:lnTo>
                  <a:lnTo>
                    <a:pt x="978082" y="874549"/>
                  </a:lnTo>
                  <a:lnTo>
                    <a:pt x="1096643" y="874502"/>
                  </a:lnTo>
                  <a:lnTo>
                    <a:pt x="1204521" y="874396"/>
                  </a:lnTo>
                  <a:lnTo>
                    <a:pt x="1315973" y="874279"/>
                  </a:lnTo>
                  <a:lnTo>
                    <a:pt x="1423850" y="874035"/>
                  </a:lnTo>
                  <a:lnTo>
                    <a:pt x="1535301" y="872452"/>
                  </a:lnTo>
                  <a:lnTo>
                    <a:pt x="1644931" y="871899"/>
                  </a:lnTo>
                  <a:lnTo>
                    <a:pt x="1754629" y="873481"/>
                  </a:lnTo>
                  <a:lnTo>
                    <a:pt x="1864261" y="873711"/>
                  </a:lnTo>
                  <a:lnTo>
                    <a:pt x="1973958" y="874207"/>
                  </a:lnTo>
                  <a:lnTo>
                    <a:pt x="2083589" y="872939"/>
                  </a:lnTo>
                  <a:lnTo>
                    <a:pt x="2193288" y="873919"/>
                  </a:lnTo>
                  <a:lnTo>
                    <a:pt x="2302918" y="874571"/>
                  </a:lnTo>
                  <a:lnTo>
                    <a:pt x="2412616" y="874445"/>
                  </a:lnTo>
                  <a:lnTo>
                    <a:pt x="2522246" y="874571"/>
                  </a:lnTo>
                  <a:lnTo>
                    <a:pt x="2631944" y="874571"/>
                  </a:lnTo>
                  <a:lnTo>
                    <a:pt x="2741576" y="874507"/>
                  </a:lnTo>
                  <a:lnTo>
                    <a:pt x="2851273" y="874571"/>
                  </a:lnTo>
                  <a:lnTo>
                    <a:pt x="2960931" y="874571"/>
                  </a:lnTo>
                  <a:lnTo>
                    <a:pt x="3070603" y="874571"/>
                  </a:lnTo>
                  <a:lnTo>
                    <a:pt x="3180260" y="874571"/>
                  </a:lnTo>
                  <a:lnTo>
                    <a:pt x="3289931" y="874571"/>
                  </a:lnTo>
                  <a:lnTo>
                    <a:pt x="3399590" y="874571"/>
                  </a:lnTo>
                  <a:lnTo>
                    <a:pt x="3509259" y="874571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8" name="object 618"/>
            <p:cNvSpPr/>
            <p:nvPr/>
          </p:nvSpPr>
          <p:spPr>
            <a:xfrm>
              <a:off x="2502884" y="8121363"/>
              <a:ext cx="3728720" cy="0"/>
            </a:xfrm>
            <a:custGeom>
              <a:avLst/>
              <a:gdLst/>
              <a:ahLst/>
              <a:cxnLst/>
              <a:rect l="l" t="t" r="r" b="b"/>
              <a:pathLst>
                <a:path w="3728720">
                  <a:moveTo>
                    <a:pt x="0" y="0"/>
                  </a:moveTo>
                  <a:lnTo>
                    <a:pt x="0" y="0"/>
                  </a:lnTo>
                  <a:lnTo>
                    <a:pt x="3509259" y="0"/>
                  </a:lnTo>
                  <a:lnTo>
                    <a:pt x="3728590" y="0"/>
                  </a:lnTo>
                </a:path>
              </a:pathLst>
            </a:custGeom>
            <a:ln w="15858">
              <a:solidFill>
                <a:srgbClr val="BF00BF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9" name="object 619"/>
            <p:cNvSpPr/>
            <p:nvPr/>
          </p:nvSpPr>
          <p:spPr>
            <a:xfrm>
              <a:off x="2502883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0" name="object 620"/>
            <p:cNvSpPr/>
            <p:nvPr/>
          </p:nvSpPr>
          <p:spPr>
            <a:xfrm>
              <a:off x="2502883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1" name="object 621"/>
            <p:cNvSpPr/>
            <p:nvPr/>
          </p:nvSpPr>
          <p:spPr>
            <a:xfrm>
              <a:off x="3231478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2" name="object 622"/>
            <p:cNvSpPr/>
            <p:nvPr/>
          </p:nvSpPr>
          <p:spPr>
            <a:xfrm>
              <a:off x="3231478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3" name="object 623"/>
            <p:cNvSpPr/>
            <p:nvPr/>
          </p:nvSpPr>
          <p:spPr>
            <a:xfrm>
              <a:off x="3960072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4" name="object 624"/>
            <p:cNvSpPr/>
            <p:nvPr/>
          </p:nvSpPr>
          <p:spPr>
            <a:xfrm>
              <a:off x="3960072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5" name="object 625"/>
            <p:cNvSpPr/>
            <p:nvPr/>
          </p:nvSpPr>
          <p:spPr>
            <a:xfrm>
              <a:off x="4688667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6" name="object 626"/>
            <p:cNvSpPr/>
            <p:nvPr/>
          </p:nvSpPr>
          <p:spPr>
            <a:xfrm>
              <a:off x="4688667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7" name="object 627"/>
            <p:cNvSpPr/>
            <p:nvPr/>
          </p:nvSpPr>
          <p:spPr>
            <a:xfrm>
              <a:off x="5417261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8" name="object 628"/>
            <p:cNvSpPr/>
            <p:nvPr/>
          </p:nvSpPr>
          <p:spPr>
            <a:xfrm>
              <a:off x="5417261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9" name="object 629"/>
            <p:cNvSpPr/>
            <p:nvPr/>
          </p:nvSpPr>
          <p:spPr>
            <a:xfrm>
              <a:off x="6145854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0" name="object 630"/>
            <p:cNvSpPr/>
            <p:nvPr/>
          </p:nvSpPr>
          <p:spPr>
            <a:xfrm>
              <a:off x="6145854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1" name="object 631"/>
            <p:cNvSpPr/>
            <p:nvPr/>
          </p:nvSpPr>
          <p:spPr>
            <a:xfrm>
              <a:off x="272221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2" name="object 632"/>
            <p:cNvSpPr/>
            <p:nvPr/>
          </p:nvSpPr>
          <p:spPr>
            <a:xfrm>
              <a:off x="272221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3" name="object 633"/>
            <p:cNvSpPr/>
            <p:nvPr/>
          </p:nvSpPr>
          <p:spPr>
            <a:xfrm>
              <a:off x="285051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4" name="object 634"/>
            <p:cNvSpPr/>
            <p:nvPr/>
          </p:nvSpPr>
          <p:spPr>
            <a:xfrm>
              <a:off x="285051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5" name="object 635"/>
            <p:cNvSpPr/>
            <p:nvPr/>
          </p:nvSpPr>
          <p:spPr>
            <a:xfrm>
              <a:off x="294154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6" name="object 636"/>
            <p:cNvSpPr/>
            <p:nvPr/>
          </p:nvSpPr>
          <p:spPr>
            <a:xfrm>
              <a:off x="294154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7" name="object 637"/>
            <p:cNvSpPr/>
            <p:nvPr/>
          </p:nvSpPr>
          <p:spPr>
            <a:xfrm>
              <a:off x="301214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8" name="object 638"/>
            <p:cNvSpPr/>
            <p:nvPr/>
          </p:nvSpPr>
          <p:spPr>
            <a:xfrm>
              <a:off x="301214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9" name="object 639"/>
            <p:cNvSpPr/>
            <p:nvPr/>
          </p:nvSpPr>
          <p:spPr>
            <a:xfrm>
              <a:off x="306984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0" name="object 640"/>
            <p:cNvSpPr/>
            <p:nvPr/>
          </p:nvSpPr>
          <p:spPr>
            <a:xfrm>
              <a:off x="306984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1" name="object 641"/>
            <p:cNvSpPr/>
            <p:nvPr/>
          </p:nvSpPr>
          <p:spPr>
            <a:xfrm>
              <a:off x="311861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2" name="object 642"/>
            <p:cNvSpPr/>
            <p:nvPr/>
          </p:nvSpPr>
          <p:spPr>
            <a:xfrm>
              <a:off x="311861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3" name="object 643"/>
            <p:cNvSpPr/>
            <p:nvPr/>
          </p:nvSpPr>
          <p:spPr>
            <a:xfrm>
              <a:off x="316087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4" name="object 644"/>
            <p:cNvSpPr/>
            <p:nvPr/>
          </p:nvSpPr>
          <p:spPr>
            <a:xfrm>
              <a:off x="316087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5" name="object 645"/>
            <p:cNvSpPr/>
            <p:nvPr/>
          </p:nvSpPr>
          <p:spPr>
            <a:xfrm>
              <a:off x="319813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6" name="object 646"/>
            <p:cNvSpPr/>
            <p:nvPr/>
          </p:nvSpPr>
          <p:spPr>
            <a:xfrm>
              <a:off x="319813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7" name="object 647"/>
            <p:cNvSpPr/>
            <p:nvPr/>
          </p:nvSpPr>
          <p:spPr>
            <a:xfrm>
              <a:off x="345080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8" name="object 648"/>
            <p:cNvSpPr/>
            <p:nvPr/>
          </p:nvSpPr>
          <p:spPr>
            <a:xfrm>
              <a:off x="345080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9" name="object 649"/>
            <p:cNvSpPr/>
            <p:nvPr/>
          </p:nvSpPr>
          <p:spPr>
            <a:xfrm>
              <a:off x="357910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0" name="object 650"/>
            <p:cNvSpPr/>
            <p:nvPr/>
          </p:nvSpPr>
          <p:spPr>
            <a:xfrm>
              <a:off x="357910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1" name="object 651"/>
            <p:cNvSpPr/>
            <p:nvPr/>
          </p:nvSpPr>
          <p:spPr>
            <a:xfrm>
              <a:off x="367013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2" name="object 652"/>
            <p:cNvSpPr/>
            <p:nvPr/>
          </p:nvSpPr>
          <p:spPr>
            <a:xfrm>
              <a:off x="367013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3" name="object 653"/>
            <p:cNvSpPr/>
            <p:nvPr/>
          </p:nvSpPr>
          <p:spPr>
            <a:xfrm>
              <a:off x="374074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4" name="object 654"/>
            <p:cNvSpPr/>
            <p:nvPr/>
          </p:nvSpPr>
          <p:spPr>
            <a:xfrm>
              <a:off x="374074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5" name="object 655"/>
            <p:cNvSpPr/>
            <p:nvPr/>
          </p:nvSpPr>
          <p:spPr>
            <a:xfrm>
              <a:off x="379843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6" name="object 656"/>
            <p:cNvSpPr/>
            <p:nvPr/>
          </p:nvSpPr>
          <p:spPr>
            <a:xfrm>
              <a:off x="379843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7" name="object 657"/>
            <p:cNvSpPr/>
            <p:nvPr/>
          </p:nvSpPr>
          <p:spPr>
            <a:xfrm>
              <a:off x="384721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8" name="object 658"/>
            <p:cNvSpPr/>
            <p:nvPr/>
          </p:nvSpPr>
          <p:spPr>
            <a:xfrm>
              <a:off x="384721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9" name="object 659"/>
            <p:cNvSpPr/>
            <p:nvPr/>
          </p:nvSpPr>
          <p:spPr>
            <a:xfrm>
              <a:off x="388946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0" name="object 660"/>
            <p:cNvSpPr/>
            <p:nvPr/>
          </p:nvSpPr>
          <p:spPr>
            <a:xfrm>
              <a:off x="388946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1" name="object 661"/>
            <p:cNvSpPr/>
            <p:nvPr/>
          </p:nvSpPr>
          <p:spPr>
            <a:xfrm>
              <a:off x="392673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2" name="object 662"/>
            <p:cNvSpPr/>
            <p:nvPr/>
          </p:nvSpPr>
          <p:spPr>
            <a:xfrm>
              <a:off x="392673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3" name="object 663"/>
            <p:cNvSpPr/>
            <p:nvPr/>
          </p:nvSpPr>
          <p:spPr>
            <a:xfrm>
              <a:off x="417940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4" name="object 664"/>
            <p:cNvSpPr/>
            <p:nvPr/>
          </p:nvSpPr>
          <p:spPr>
            <a:xfrm>
              <a:off x="417940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5" name="object 665"/>
            <p:cNvSpPr/>
            <p:nvPr/>
          </p:nvSpPr>
          <p:spPr>
            <a:xfrm>
              <a:off x="430769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6" name="object 666"/>
            <p:cNvSpPr/>
            <p:nvPr/>
          </p:nvSpPr>
          <p:spPr>
            <a:xfrm>
              <a:off x="430769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7" name="object 667"/>
            <p:cNvSpPr/>
            <p:nvPr/>
          </p:nvSpPr>
          <p:spPr>
            <a:xfrm>
              <a:off x="439872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8" name="object 668"/>
            <p:cNvSpPr/>
            <p:nvPr/>
          </p:nvSpPr>
          <p:spPr>
            <a:xfrm>
              <a:off x="439872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9" name="object 669"/>
            <p:cNvSpPr/>
            <p:nvPr/>
          </p:nvSpPr>
          <p:spPr>
            <a:xfrm>
              <a:off x="446933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0" name="object 670"/>
            <p:cNvSpPr/>
            <p:nvPr/>
          </p:nvSpPr>
          <p:spPr>
            <a:xfrm>
              <a:off x="446933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1" name="object 671"/>
            <p:cNvSpPr/>
            <p:nvPr/>
          </p:nvSpPr>
          <p:spPr>
            <a:xfrm>
              <a:off x="452702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2" name="object 672"/>
            <p:cNvSpPr/>
            <p:nvPr/>
          </p:nvSpPr>
          <p:spPr>
            <a:xfrm>
              <a:off x="452702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3" name="object 673"/>
            <p:cNvSpPr/>
            <p:nvPr/>
          </p:nvSpPr>
          <p:spPr>
            <a:xfrm>
              <a:off x="457580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4" name="object 674"/>
            <p:cNvSpPr/>
            <p:nvPr/>
          </p:nvSpPr>
          <p:spPr>
            <a:xfrm>
              <a:off x="457580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5" name="object 675"/>
            <p:cNvSpPr/>
            <p:nvPr/>
          </p:nvSpPr>
          <p:spPr>
            <a:xfrm>
              <a:off x="461805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6" name="object 676"/>
            <p:cNvSpPr/>
            <p:nvPr/>
          </p:nvSpPr>
          <p:spPr>
            <a:xfrm>
              <a:off x="461805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7" name="object 677"/>
            <p:cNvSpPr/>
            <p:nvPr/>
          </p:nvSpPr>
          <p:spPr>
            <a:xfrm>
              <a:off x="465532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8" name="object 678"/>
            <p:cNvSpPr/>
            <p:nvPr/>
          </p:nvSpPr>
          <p:spPr>
            <a:xfrm>
              <a:off x="465532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9" name="object 679"/>
            <p:cNvSpPr/>
            <p:nvPr/>
          </p:nvSpPr>
          <p:spPr>
            <a:xfrm>
              <a:off x="490799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0" name="object 680"/>
            <p:cNvSpPr/>
            <p:nvPr/>
          </p:nvSpPr>
          <p:spPr>
            <a:xfrm>
              <a:off x="490799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1" name="object 681"/>
            <p:cNvSpPr/>
            <p:nvPr/>
          </p:nvSpPr>
          <p:spPr>
            <a:xfrm>
              <a:off x="503629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2" name="object 682"/>
            <p:cNvSpPr/>
            <p:nvPr/>
          </p:nvSpPr>
          <p:spPr>
            <a:xfrm>
              <a:off x="503629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3" name="object 683"/>
            <p:cNvSpPr/>
            <p:nvPr/>
          </p:nvSpPr>
          <p:spPr>
            <a:xfrm>
              <a:off x="512732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4" name="object 684"/>
            <p:cNvSpPr/>
            <p:nvPr/>
          </p:nvSpPr>
          <p:spPr>
            <a:xfrm>
              <a:off x="512732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5" name="object 685"/>
            <p:cNvSpPr/>
            <p:nvPr/>
          </p:nvSpPr>
          <p:spPr>
            <a:xfrm>
              <a:off x="519793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6" name="object 686"/>
            <p:cNvSpPr/>
            <p:nvPr/>
          </p:nvSpPr>
          <p:spPr>
            <a:xfrm>
              <a:off x="519793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7" name="object 687"/>
            <p:cNvSpPr/>
            <p:nvPr/>
          </p:nvSpPr>
          <p:spPr>
            <a:xfrm>
              <a:off x="525562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8" name="object 688"/>
            <p:cNvSpPr/>
            <p:nvPr/>
          </p:nvSpPr>
          <p:spPr>
            <a:xfrm>
              <a:off x="525562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9" name="object 689"/>
            <p:cNvSpPr/>
            <p:nvPr/>
          </p:nvSpPr>
          <p:spPr>
            <a:xfrm>
              <a:off x="530440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0" name="object 690"/>
            <p:cNvSpPr/>
            <p:nvPr/>
          </p:nvSpPr>
          <p:spPr>
            <a:xfrm>
              <a:off x="530440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1" name="object 691"/>
            <p:cNvSpPr/>
            <p:nvPr/>
          </p:nvSpPr>
          <p:spPr>
            <a:xfrm>
              <a:off x="534665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2" name="object 692"/>
            <p:cNvSpPr/>
            <p:nvPr/>
          </p:nvSpPr>
          <p:spPr>
            <a:xfrm>
              <a:off x="534665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3" name="object 693"/>
            <p:cNvSpPr/>
            <p:nvPr/>
          </p:nvSpPr>
          <p:spPr>
            <a:xfrm>
              <a:off x="538392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4" name="object 694"/>
            <p:cNvSpPr/>
            <p:nvPr/>
          </p:nvSpPr>
          <p:spPr>
            <a:xfrm>
              <a:off x="538392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5" name="object 695"/>
            <p:cNvSpPr/>
            <p:nvPr/>
          </p:nvSpPr>
          <p:spPr>
            <a:xfrm>
              <a:off x="563659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6" name="object 696"/>
            <p:cNvSpPr/>
            <p:nvPr/>
          </p:nvSpPr>
          <p:spPr>
            <a:xfrm>
              <a:off x="563659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7" name="object 697"/>
            <p:cNvSpPr/>
            <p:nvPr/>
          </p:nvSpPr>
          <p:spPr>
            <a:xfrm>
              <a:off x="576488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8" name="object 698"/>
            <p:cNvSpPr/>
            <p:nvPr/>
          </p:nvSpPr>
          <p:spPr>
            <a:xfrm>
              <a:off x="576488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9" name="object 699"/>
            <p:cNvSpPr/>
            <p:nvPr/>
          </p:nvSpPr>
          <p:spPr>
            <a:xfrm>
              <a:off x="585591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0" name="object 700"/>
            <p:cNvSpPr/>
            <p:nvPr/>
          </p:nvSpPr>
          <p:spPr>
            <a:xfrm>
              <a:off x="585591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1" name="object 701"/>
            <p:cNvSpPr/>
            <p:nvPr/>
          </p:nvSpPr>
          <p:spPr>
            <a:xfrm>
              <a:off x="592652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2" name="object 702"/>
            <p:cNvSpPr/>
            <p:nvPr/>
          </p:nvSpPr>
          <p:spPr>
            <a:xfrm>
              <a:off x="592652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3" name="object 703"/>
            <p:cNvSpPr/>
            <p:nvPr/>
          </p:nvSpPr>
          <p:spPr>
            <a:xfrm>
              <a:off x="598421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4" name="object 704"/>
            <p:cNvSpPr/>
            <p:nvPr/>
          </p:nvSpPr>
          <p:spPr>
            <a:xfrm>
              <a:off x="598421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5" name="object 705"/>
            <p:cNvSpPr/>
            <p:nvPr/>
          </p:nvSpPr>
          <p:spPr>
            <a:xfrm>
              <a:off x="603299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6" name="object 706"/>
            <p:cNvSpPr/>
            <p:nvPr/>
          </p:nvSpPr>
          <p:spPr>
            <a:xfrm>
              <a:off x="603299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7" name="object 707"/>
            <p:cNvSpPr/>
            <p:nvPr/>
          </p:nvSpPr>
          <p:spPr>
            <a:xfrm>
              <a:off x="607524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8" name="object 708"/>
            <p:cNvSpPr/>
            <p:nvPr/>
          </p:nvSpPr>
          <p:spPr>
            <a:xfrm>
              <a:off x="607524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9" name="object 709"/>
            <p:cNvSpPr/>
            <p:nvPr/>
          </p:nvSpPr>
          <p:spPr>
            <a:xfrm>
              <a:off x="611251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0" name="object 710"/>
            <p:cNvSpPr/>
            <p:nvPr/>
          </p:nvSpPr>
          <p:spPr>
            <a:xfrm>
              <a:off x="611251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1" name="object 711"/>
            <p:cNvSpPr/>
            <p:nvPr/>
          </p:nvSpPr>
          <p:spPr>
            <a:xfrm>
              <a:off x="2502883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2" name="object 712"/>
            <p:cNvSpPr/>
            <p:nvPr/>
          </p:nvSpPr>
          <p:spPr>
            <a:xfrm>
              <a:off x="2502883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3" name="object 713"/>
            <p:cNvSpPr/>
            <p:nvPr/>
          </p:nvSpPr>
          <p:spPr>
            <a:xfrm>
              <a:off x="3231478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4" name="object 714"/>
            <p:cNvSpPr/>
            <p:nvPr/>
          </p:nvSpPr>
          <p:spPr>
            <a:xfrm>
              <a:off x="3231478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5" name="object 715"/>
            <p:cNvSpPr/>
            <p:nvPr/>
          </p:nvSpPr>
          <p:spPr>
            <a:xfrm>
              <a:off x="306984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6" name="object 716"/>
            <p:cNvSpPr/>
            <p:nvPr/>
          </p:nvSpPr>
          <p:spPr>
            <a:xfrm>
              <a:off x="306984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7" name="object 717"/>
            <p:cNvSpPr/>
            <p:nvPr/>
          </p:nvSpPr>
          <p:spPr>
            <a:xfrm>
              <a:off x="311861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8" name="object 718"/>
            <p:cNvSpPr/>
            <p:nvPr/>
          </p:nvSpPr>
          <p:spPr>
            <a:xfrm>
              <a:off x="311861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9" name="object 719"/>
            <p:cNvSpPr/>
            <p:nvPr/>
          </p:nvSpPr>
          <p:spPr>
            <a:xfrm>
              <a:off x="316087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0" name="object 720"/>
            <p:cNvSpPr/>
            <p:nvPr/>
          </p:nvSpPr>
          <p:spPr>
            <a:xfrm>
              <a:off x="316087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1" name="object 721"/>
            <p:cNvSpPr/>
            <p:nvPr/>
          </p:nvSpPr>
          <p:spPr>
            <a:xfrm>
              <a:off x="319813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2" name="object 722"/>
            <p:cNvSpPr/>
            <p:nvPr/>
          </p:nvSpPr>
          <p:spPr>
            <a:xfrm>
              <a:off x="319813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3" name="object 723"/>
            <p:cNvSpPr/>
            <p:nvPr/>
          </p:nvSpPr>
          <p:spPr>
            <a:xfrm>
              <a:off x="3960072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4" name="object 724"/>
            <p:cNvSpPr/>
            <p:nvPr/>
          </p:nvSpPr>
          <p:spPr>
            <a:xfrm>
              <a:off x="3960072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5" name="object 725"/>
            <p:cNvSpPr/>
            <p:nvPr/>
          </p:nvSpPr>
          <p:spPr>
            <a:xfrm>
              <a:off x="379843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6" name="object 726"/>
            <p:cNvSpPr/>
            <p:nvPr/>
          </p:nvSpPr>
          <p:spPr>
            <a:xfrm>
              <a:off x="379843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7" name="object 727"/>
            <p:cNvSpPr/>
            <p:nvPr/>
          </p:nvSpPr>
          <p:spPr>
            <a:xfrm>
              <a:off x="384721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8" name="object 728"/>
            <p:cNvSpPr/>
            <p:nvPr/>
          </p:nvSpPr>
          <p:spPr>
            <a:xfrm>
              <a:off x="384721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9" name="object 729"/>
            <p:cNvSpPr/>
            <p:nvPr/>
          </p:nvSpPr>
          <p:spPr>
            <a:xfrm>
              <a:off x="388946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0" name="object 730"/>
            <p:cNvSpPr/>
            <p:nvPr/>
          </p:nvSpPr>
          <p:spPr>
            <a:xfrm>
              <a:off x="388946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1" name="object 731"/>
            <p:cNvSpPr/>
            <p:nvPr/>
          </p:nvSpPr>
          <p:spPr>
            <a:xfrm>
              <a:off x="392673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2" name="object 732"/>
            <p:cNvSpPr/>
            <p:nvPr/>
          </p:nvSpPr>
          <p:spPr>
            <a:xfrm>
              <a:off x="392673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3" name="object 733"/>
            <p:cNvSpPr/>
            <p:nvPr/>
          </p:nvSpPr>
          <p:spPr>
            <a:xfrm>
              <a:off x="4688667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4" name="object 734"/>
            <p:cNvSpPr/>
            <p:nvPr/>
          </p:nvSpPr>
          <p:spPr>
            <a:xfrm>
              <a:off x="4688667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5" name="object 735"/>
            <p:cNvSpPr/>
            <p:nvPr/>
          </p:nvSpPr>
          <p:spPr>
            <a:xfrm>
              <a:off x="452702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6" name="object 736"/>
            <p:cNvSpPr/>
            <p:nvPr/>
          </p:nvSpPr>
          <p:spPr>
            <a:xfrm>
              <a:off x="452702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7" name="object 737"/>
            <p:cNvSpPr/>
            <p:nvPr/>
          </p:nvSpPr>
          <p:spPr>
            <a:xfrm>
              <a:off x="457580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8" name="object 738"/>
            <p:cNvSpPr/>
            <p:nvPr/>
          </p:nvSpPr>
          <p:spPr>
            <a:xfrm>
              <a:off x="457580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9" name="object 739"/>
            <p:cNvSpPr/>
            <p:nvPr/>
          </p:nvSpPr>
          <p:spPr>
            <a:xfrm>
              <a:off x="461805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0" name="object 740"/>
            <p:cNvSpPr/>
            <p:nvPr/>
          </p:nvSpPr>
          <p:spPr>
            <a:xfrm>
              <a:off x="461805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1" name="object 741"/>
            <p:cNvSpPr/>
            <p:nvPr/>
          </p:nvSpPr>
          <p:spPr>
            <a:xfrm>
              <a:off x="465532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2" name="object 742"/>
            <p:cNvSpPr/>
            <p:nvPr/>
          </p:nvSpPr>
          <p:spPr>
            <a:xfrm>
              <a:off x="465532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3" name="object 743"/>
            <p:cNvSpPr/>
            <p:nvPr/>
          </p:nvSpPr>
          <p:spPr>
            <a:xfrm>
              <a:off x="5417261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4" name="object 744"/>
            <p:cNvSpPr/>
            <p:nvPr/>
          </p:nvSpPr>
          <p:spPr>
            <a:xfrm>
              <a:off x="5417261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5" name="object 745"/>
            <p:cNvSpPr/>
            <p:nvPr/>
          </p:nvSpPr>
          <p:spPr>
            <a:xfrm>
              <a:off x="525562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6" name="object 746"/>
            <p:cNvSpPr/>
            <p:nvPr/>
          </p:nvSpPr>
          <p:spPr>
            <a:xfrm>
              <a:off x="525562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7" name="object 747"/>
            <p:cNvSpPr/>
            <p:nvPr/>
          </p:nvSpPr>
          <p:spPr>
            <a:xfrm>
              <a:off x="530440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8" name="object 748"/>
            <p:cNvSpPr/>
            <p:nvPr/>
          </p:nvSpPr>
          <p:spPr>
            <a:xfrm>
              <a:off x="530440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9" name="object 749"/>
            <p:cNvSpPr/>
            <p:nvPr/>
          </p:nvSpPr>
          <p:spPr>
            <a:xfrm>
              <a:off x="534665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0" name="object 750"/>
            <p:cNvSpPr/>
            <p:nvPr/>
          </p:nvSpPr>
          <p:spPr>
            <a:xfrm>
              <a:off x="534665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1" name="object 751"/>
            <p:cNvSpPr/>
            <p:nvPr/>
          </p:nvSpPr>
          <p:spPr>
            <a:xfrm>
              <a:off x="538392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2" name="object 752"/>
            <p:cNvSpPr/>
            <p:nvPr/>
          </p:nvSpPr>
          <p:spPr>
            <a:xfrm>
              <a:off x="538392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3" name="object 753"/>
            <p:cNvSpPr/>
            <p:nvPr/>
          </p:nvSpPr>
          <p:spPr>
            <a:xfrm>
              <a:off x="6145854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4" name="object 754"/>
            <p:cNvSpPr/>
            <p:nvPr/>
          </p:nvSpPr>
          <p:spPr>
            <a:xfrm>
              <a:off x="6145854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5" name="object 755"/>
            <p:cNvSpPr/>
            <p:nvPr/>
          </p:nvSpPr>
          <p:spPr>
            <a:xfrm>
              <a:off x="598421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6" name="object 756"/>
            <p:cNvSpPr/>
            <p:nvPr/>
          </p:nvSpPr>
          <p:spPr>
            <a:xfrm>
              <a:off x="598421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7" name="object 757"/>
            <p:cNvSpPr/>
            <p:nvPr/>
          </p:nvSpPr>
          <p:spPr>
            <a:xfrm>
              <a:off x="603299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8" name="object 758"/>
            <p:cNvSpPr/>
            <p:nvPr/>
          </p:nvSpPr>
          <p:spPr>
            <a:xfrm>
              <a:off x="603299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9" name="object 759"/>
            <p:cNvSpPr/>
            <p:nvPr/>
          </p:nvSpPr>
          <p:spPr>
            <a:xfrm>
              <a:off x="607524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0" name="object 760"/>
            <p:cNvSpPr/>
            <p:nvPr/>
          </p:nvSpPr>
          <p:spPr>
            <a:xfrm>
              <a:off x="607524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1" name="object 761"/>
            <p:cNvSpPr/>
            <p:nvPr/>
          </p:nvSpPr>
          <p:spPr>
            <a:xfrm>
              <a:off x="611251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2" name="object 762"/>
            <p:cNvSpPr/>
            <p:nvPr/>
          </p:nvSpPr>
          <p:spPr>
            <a:xfrm>
              <a:off x="611251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3" name="object 763"/>
            <p:cNvSpPr/>
            <p:nvPr/>
          </p:nvSpPr>
          <p:spPr>
            <a:xfrm>
              <a:off x="272221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4" name="object 764"/>
            <p:cNvSpPr/>
            <p:nvPr/>
          </p:nvSpPr>
          <p:spPr>
            <a:xfrm>
              <a:off x="272221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5" name="object 765"/>
            <p:cNvSpPr/>
            <p:nvPr/>
          </p:nvSpPr>
          <p:spPr>
            <a:xfrm>
              <a:off x="285051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6" name="object 766"/>
            <p:cNvSpPr/>
            <p:nvPr/>
          </p:nvSpPr>
          <p:spPr>
            <a:xfrm>
              <a:off x="285051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7" name="object 767"/>
            <p:cNvSpPr/>
            <p:nvPr/>
          </p:nvSpPr>
          <p:spPr>
            <a:xfrm>
              <a:off x="294154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8" name="object 768"/>
            <p:cNvSpPr/>
            <p:nvPr/>
          </p:nvSpPr>
          <p:spPr>
            <a:xfrm>
              <a:off x="294154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9" name="object 769"/>
            <p:cNvSpPr/>
            <p:nvPr/>
          </p:nvSpPr>
          <p:spPr>
            <a:xfrm>
              <a:off x="301214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0" name="object 770"/>
            <p:cNvSpPr/>
            <p:nvPr/>
          </p:nvSpPr>
          <p:spPr>
            <a:xfrm>
              <a:off x="301214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1" name="object 771"/>
            <p:cNvSpPr/>
            <p:nvPr/>
          </p:nvSpPr>
          <p:spPr>
            <a:xfrm>
              <a:off x="345080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2" name="object 772"/>
            <p:cNvSpPr/>
            <p:nvPr/>
          </p:nvSpPr>
          <p:spPr>
            <a:xfrm>
              <a:off x="345080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3" name="object 773"/>
            <p:cNvSpPr/>
            <p:nvPr/>
          </p:nvSpPr>
          <p:spPr>
            <a:xfrm>
              <a:off x="357910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4" name="object 774"/>
            <p:cNvSpPr/>
            <p:nvPr/>
          </p:nvSpPr>
          <p:spPr>
            <a:xfrm>
              <a:off x="357910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5" name="object 775"/>
            <p:cNvSpPr/>
            <p:nvPr/>
          </p:nvSpPr>
          <p:spPr>
            <a:xfrm>
              <a:off x="367013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6" name="object 776"/>
            <p:cNvSpPr/>
            <p:nvPr/>
          </p:nvSpPr>
          <p:spPr>
            <a:xfrm>
              <a:off x="367013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7" name="object 777"/>
            <p:cNvSpPr/>
            <p:nvPr/>
          </p:nvSpPr>
          <p:spPr>
            <a:xfrm>
              <a:off x="374074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8" name="object 778"/>
            <p:cNvSpPr/>
            <p:nvPr/>
          </p:nvSpPr>
          <p:spPr>
            <a:xfrm>
              <a:off x="374074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9" name="object 779"/>
            <p:cNvSpPr/>
            <p:nvPr/>
          </p:nvSpPr>
          <p:spPr>
            <a:xfrm>
              <a:off x="417940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0" name="object 780"/>
            <p:cNvSpPr/>
            <p:nvPr/>
          </p:nvSpPr>
          <p:spPr>
            <a:xfrm>
              <a:off x="417940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1" name="object 781"/>
            <p:cNvSpPr/>
            <p:nvPr/>
          </p:nvSpPr>
          <p:spPr>
            <a:xfrm>
              <a:off x="430769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2" name="object 782"/>
            <p:cNvSpPr/>
            <p:nvPr/>
          </p:nvSpPr>
          <p:spPr>
            <a:xfrm>
              <a:off x="430769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3" name="object 783"/>
            <p:cNvSpPr/>
            <p:nvPr/>
          </p:nvSpPr>
          <p:spPr>
            <a:xfrm>
              <a:off x="439872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4" name="object 784"/>
            <p:cNvSpPr/>
            <p:nvPr/>
          </p:nvSpPr>
          <p:spPr>
            <a:xfrm>
              <a:off x="439872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5" name="object 785"/>
            <p:cNvSpPr/>
            <p:nvPr/>
          </p:nvSpPr>
          <p:spPr>
            <a:xfrm>
              <a:off x="446933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6" name="object 786"/>
            <p:cNvSpPr/>
            <p:nvPr/>
          </p:nvSpPr>
          <p:spPr>
            <a:xfrm>
              <a:off x="446933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7" name="object 787"/>
            <p:cNvSpPr/>
            <p:nvPr/>
          </p:nvSpPr>
          <p:spPr>
            <a:xfrm>
              <a:off x="490799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8" name="object 788"/>
            <p:cNvSpPr/>
            <p:nvPr/>
          </p:nvSpPr>
          <p:spPr>
            <a:xfrm>
              <a:off x="490799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9" name="object 789"/>
            <p:cNvSpPr/>
            <p:nvPr/>
          </p:nvSpPr>
          <p:spPr>
            <a:xfrm>
              <a:off x="503629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0" name="object 790"/>
            <p:cNvSpPr/>
            <p:nvPr/>
          </p:nvSpPr>
          <p:spPr>
            <a:xfrm>
              <a:off x="503629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1" name="object 791"/>
            <p:cNvSpPr/>
            <p:nvPr/>
          </p:nvSpPr>
          <p:spPr>
            <a:xfrm>
              <a:off x="512732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2" name="object 792"/>
            <p:cNvSpPr/>
            <p:nvPr/>
          </p:nvSpPr>
          <p:spPr>
            <a:xfrm>
              <a:off x="512732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3" name="object 793"/>
            <p:cNvSpPr/>
            <p:nvPr/>
          </p:nvSpPr>
          <p:spPr>
            <a:xfrm>
              <a:off x="519793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4" name="object 794"/>
            <p:cNvSpPr/>
            <p:nvPr/>
          </p:nvSpPr>
          <p:spPr>
            <a:xfrm>
              <a:off x="519793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5" name="object 795"/>
            <p:cNvSpPr/>
            <p:nvPr/>
          </p:nvSpPr>
          <p:spPr>
            <a:xfrm>
              <a:off x="563659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6" name="object 796"/>
            <p:cNvSpPr/>
            <p:nvPr/>
          </p:nvSpPr>
          <p:spPr>
            <a:xfrm>
              <a:off x="563659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7" name="object 797"/>
            <p:cNvSpPr/>
            <p:nvPr/>
          </p:nvSpPr>
          <p:spPr>
            <a:xfrm>
              <a:off x="576488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8" name="object 798"/>
            <p:cNvSpPr/>
            <p:nvPr/>
          </p:nvSpPr>
          <p:spPr>
            <a:xfrm>
              <a:off x="576488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9" name="object 799"/>
            <p:cNvSpPr/>
            <p:nvPr/>
          </p:nvSpPr>
          <p:spPr>
            <a:xfrm>
              <a:off x="585591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0" name="object 800"/>
            <p:cNvSpPr/>
            <p:nvPr/>
          </p:nvSpPr>
          <p:spPr>
            <a:xfrm>
              <a:off x="585591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1" name="object 801"/>
            <p:cNvSpPr/>
            <p:nvPr/>
          </p:nvSpPr>
          <p:spPr>
            <a:xfrm>
              <a:off x="592652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2" name="object 802"/>
            <p:cNvSpPr/>
            <p:nvPr/>
          </p:nvSpPr>
          <p:spPr>
            <a:xfrm>
              <a:off x="592652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3" name="object 803"/>
          <p:cNvSpPr txBox="1"/>
          <p:nvPr/>
        </p:nvSpPr>
        <p:spPr>
          <a:xfrm>
            <a:off x="2322142" y="8410616"/>
            <a:ext cx="333375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0</a:t>
            </a:r>
            <a:endParaRPr sz="1575" baseline="42328">
              <a:latin typeface="Times New Roman"/>
              <a:cs typeface="Times New Roman"/>
            </a:endParaRPr>
          </a:p>
        </p:txBody>
      </p:sp>
      <p:sp>
        <p:nvSpPr>
          <p:cNvPr id="804" name="object 804"/>
          <p:cNvSpPr txBox="1"/>
          <p:nvPr/>
        </p:nvSpPr>
        <p:spPr>
          <a:xfrm>
            <a:off x="3038036" y="8378304"/>
            <a:ext cx="2557145" cy="54991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65"/>
              </a:spcBef>
              <a:tabLst>
                <a:tab pos="779145" algn="l"/>
                <a:tab pos="1507490" algn="l"/>
                <a:tab pos="2236470" algn="l"/>
              </a:tabLst>
            </a:pP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1	</a:t>
            </a: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2	</a:t>
            </a: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3	</a:t>
            </a: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4</a:t>
            </a:r>
            <a:endParaRPr sz="1575" baseline="42328">
              <a:latin typeface="Times New Roman"/>
              <a:cs typeface="Times New Roman"/>
            </a:endParaRPr>
          </a:p>
          <a:p>
            <a:pPr marL="610870">
              <a:lnSpc>
                <a:spcPct val="100000"/>
              </a:lnSpc>
              <a:spcBef>
                <a:spcPts val="265"/>
              </a:spcBef>
            </a:pPr>
            <a:r>
              <a:rPr sz="1500" spc="495" dirty="0">
                <a:latin typeface="Times New Roman"/>
                <a:cs typeface="Times New Roman"/>
              </a:rPr>
              <a:t># </a:t>
            </a:r>
            <a:r>
              <a:rPr sz="1500" spc="90" dirty="0">
                <a:latin typeface="Times New Roman"/>
                <a:cs typeface="Times New Roman"/>
              </a:rPr>
              <a:t>train</a:t>
            </a:r>
            <a:r>
              <a:rPr sz="1500" spc="-195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Times New Roman"/>
                <a:cs typeface="Times New Roman"/>
              </a:rPr>
              <a:t>examples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05" name="object 805"/>
          <p:cNvSpPr txBox="1"/>
          <p:nvPr/>
        </p:nvSpPr>
        <p:spPr>
          <a:xfrm>
            <a:off x="5965114" y="8410616"/>
            <a:ext cx="333375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5</a:t>
            </a:r>
            <a:endParaRPr sz="1575" baseline="42328">
              <a:latin typeface="Times New Roman"/>
              <a:cs typeface="Times New Roman"/>
            </a:endParaRPr>
          </a:p>
        </p:txBody>
      </p:sp>
      <p:grpSp>
        <p:nvGrpSpPr>
          <p:cNvPr id="806" name="object 806"/>
          <p:cNvGrpSpPr/>
          <p:nvPr/>
        </p:nvGrpSpPr>
        <p:grpSpPr>
          <a:xfrm>
            <a:off x="2494959" y="2566267"/>
            <a:ext cx="3744595" cy="5822315"/>
            <a:chOff x="2494959" y="2566267"/>
            <a:chExt cx="3744595" cy="5822315"/>
          </a:xfrm>
        </p:grpSpPr>
        <p:sp>
          <p:nvSpPr>
            <p:cNvPr id="807" name="object 807"/>
            <p:cNvSpPr/>
            <p:nvPr/>
          </p:nvSpPr>
          <p:spPr>
            <a:xfrm>
              <a:off x="2502883" y="8294131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8" name="object 808"/>
            <p:cNvSpPr/>
            <p:nvPr/>
          </p:nvSpPr>
          <p:spPr>
            <a:xfrm>
              <a:off x="2502883" y="8294131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9" name="object 809"/>
            <p:cNvSpPr/>
            <p:nvPr/>
          </p:nvSpPr>
          <p:spPr>
            <a:xfrm>
              <a:off x="6168075" y="8294131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0" name="object 810"/>
            <p:cNvSpPr/>
            <p:nvPr/>
          </p:nvSpPr>
          <p:spPr>
            <a:xfrm>
              <a:off x="6168075" y="8294131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1" name="object 811"/>
            <p:cNvSpPr/>
            <p:nvPr/>
          </p:nvSpPr>
          <p:spPr>
            <a:xfrm>
              <a:off x="2502883" y="742946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2" name="object 812"/>
            <p:cNvSpPr/>
            <p:nvPr/>
          </p:nvSpPr>
          <p:spPr>
            <a:xfrm>
              <a:off x="2502883" y="742946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3" name="object 813"/>
            <p:cNvSpPr/>
            <p:nvPr/>
          </p:nvSpPr>
          <p:spPr>
            <a:xfrm>
              <a:off x="6168075" y="742946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4" name="object 814"/>
            <p:cNvSpPr/>
            <p:nvPr/>
          </p:nvSpPr>
          <p:spPr>
            <a:xfrm>
              <a:off x="6168075" y="742946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5" name="object 815"/>
            <p:cNvSpPr/>
            <p:nvPr/>
          </p:nvSpPr>
          <p:spPr>
            <a:xfrm>
              <a:off x="2502883" y="6564802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6" name="object 816"/>
            <p:cNvSpPr/>
            <p:nvPr/>
          </p:nvSpPr>
          <p:spPr>
            <a:xfrm>
              <a:off x="2502883" y="6564802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7" name="object 817"/>
            <p:cNvSpPr/>
            <p:nvPr/>
          </p:nvSpPr>
          <p:spPr>
            <a:xfrm>
              <a:off x="6168075" y="6564802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8" name="object 818"/>
            <p:cNvSpPr/>
            <p:nvPr/>
          </p:nvSpPr>
          <p:spPr>
            <a:xfrm>
              <a:off x="6168075" y="6564802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9" name="object 819"/>
            <p:cNvSpPr/>
            <p:nvPr/>
          </p:nvSpPr>
          <p:spPr>
            <a:xfrm>
              <a:off x="2502883" y="5700138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0" name="object 820"/>
            <p:cNvSpPr/>
            <p:nvPr/>
          </p:nvSpPr>
          <p:spPr>
            <a:xfrm>
              <a:off x="2502883" y="5700138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1" name="object 821"/>
            <p:cNvSpPr/>
            <p:nvPr/>
          </p:nvSpPr>
          <p:spPr>
            <a:xfrm>
              <a:off x="6168075" y="5700138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2" name="object 822"/>
            <p:cNvSpPr/>
            <p:nvPr/>
          </p:nvSpPr>
          <p:spPr>
            <a:xfrm>
              <a:off x="6168075" y="5700138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3" name="object 823"/>
            <p:cNvSpPr/>
            <p:nvPr/>
          </p:nvSpPr>
          <p:spPr>
            <a:xfrm>
              <a:off x="2502883" y="4835474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4" name="object 824"/>
            <p:cNvSpPr/>
            <p:nvPr/>
          </p:nvSpPr>
          <p:spPr>
            <a:xfrm>
              <a:off x="2502883" y="4835474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5" name="object 825"/>
            <p:cNvSpPr/>
            <p:nvPr/>
          </p:nvSpPr>
          <p:spPr>
            <a:xfrm>
              <a:off x="6168075" y="4835474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6" name="object 826"/>
            <p:cNvSpPr/>
            <p:nvPr/>
          </p:nvSpPr>
          <p:spPr>
            <a:xfrm>
              <a:off x="6168075" y="4835474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7" name="object 827"/>
            <p:cNvSpPr/>
            <p:nvPr/>
          </p:nvSpPr>
          <p:spPr>
            <a:xfrm>
              <a:off x="2502883" y="3970809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8" name="object 828"/>
            <p:cNvSpPr/>
            <p:nvPr/>
          </p:nvSpPr>
          <p:spPr>
            <a:xfrm>
              <a:off x="2502883" y="3970809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9" name="object 829"/>
            <p:cNvSpPr/>
            <p:nvPr/>
          </p:nvSpPr>
          <p:spPr>
            <a:xfrm>
              <a:off x="6168075" y="3970809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0" name="object 830"/>
            <p:cNvSpPr/>
            <p:nvPr/>
          </p:nvSpPr>
          <p:spPr>
            <a:xfrm>
              <a:off x="6168075" y="3970809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1" name="object 831"/>
            <p:cNvSpPr/>
            <p:nvPr/>
          </p:nvSpPr>
          <p:spPr>
            <a:xfrm>
              <a:off x="2502883" y="2574196"/>
              <a:ext cx="3728720" cy="0"/>
            </a:xfrm>
            <a:custGeom>
              <a:avLst/>
              <a:gdLst/>
              <a:ahLst/>
              <a:cxnLst/>
              <a:rect l="l" t="t" r="r" b="b"/>
              <a:pathLst>
                <a:path w="3728720">
                  <a:moveTo>
                    <a:pt x="0" y="0"/>
                  </a:moveTo>
                  <a:lnTo>
                    <a:pt x="3728588" y="0"/>
                  </a:lnTo>
                </a:path>
              </a:pathLst>
            </a:custGeom>
            <a:ln w="158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2" name="object 832"/>
            <p:cNvSpPr/>
            <p:nvPr/>
          </p:nvSpPr>
          <p:spPr>
            <a:xfrm>
              <a:off x="6168075" y="3106145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3" name="object 833"/>
            <p:cNvSpPr/>
            <p:nvPr/>
          </p:nvSpPr>
          <p:spPr>
            <a:xfrm>
              <a:off x="6168075" y="3106145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4" name="object 834"/>
            <p:cNvSpPr/>
            <p:nvPr/>
          </p:nvSpPr>
          <p:spPr>
            <a:xfrm>
              <a:off x="2502883" y="2574196"/>
              <a:ext cx="3728720" cy="5806440"/>
            </a:xfrm>
            <a:custGeom>
              <a:avLst/>
              <a:gdLst/>
              <a:ahLst/>
              <a:cxnLst/>
              <a:rect l="l" t="t" r="r" b="b"/>
              <a:pathLst>
                <a:path w="3728720" h="5806440">
                  <a:moveTo>
                    <a:pt x="3728588" y="5806400"/>
                  </a:moveTo>
                  <a:lnTo>
                    <a:pt x="3728588" y="0"/>
                  </a:lnTo>
                </a:path>
                <a:path w="3728720" h="5806440">
                  <a:moveTo>
                    <a:pt x="0" y="5806400"/>
                  </a:moveTo>
                  <a:lnTo>
                    <a:pt x="3728588" y="5806400"/>
                  </a:lnTo>
                </a:path>
              </a:pathLst>
            </a:custGeom>
            <a:ln w="158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5" name="object 835"/>
            <p:cNvSpPr/>
            <p:nvPr/>
          </p:nvSpPr>
          <p:spPr>
            <a:xfrm>
              <a:off x="2502883" y="3106145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6" name="object 836"/>
            <p:cNvSpPr/>
            <p:nvPr/>
          </p:nvSpPr>
          <p:spPr>
            <a:xfrm>
              <a:off x="2502883" y="3106145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7" name="object 837"/>
            <p:cNvSpPr/>
            <p:nvPr/>
          </p:nvSpPr>
          <p:spPr>
            <a:xfrm>
              <a:off x="2502883" y="2574196"/>
              <a:ext cx="0" cy="5806440"/>
            </a:xfrm>
            <a:custGeom>
              <a:avLst/>
              <a:gdLst/>
              <a:ahLst/>
              <a:cxnLst/>
              <a:rect l="l" t="t" r="r" b="b"/>
              <a:pathLst>
                <a:path h="5806440">
                  <a:moveTo>
                    <a:pt x="0" y="5806400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8" name="object 838"/>
            <p:cNvSpPr/>
            <p:nvPr/>
          </p:nvSpPr>
          <p:spPr>
            <a:xfrm>
              <a:off x="2843084" y="2688380"/>
              <a:ext cx="3274695" cy="1759585"/>
            </a:xfrm>
            <a:custGeom>
              <a:avLst/>
              <a:gdLst/>
              <a:ahLst/>
              <a:cxnLst/>
              <a:rect l="l" t="t" r="r" b="b"/>
              <a:pathLst>
                <a:path w="3274695" h="1759585">
                  <a:moveTo>
                    <a:pt x="3274273" y="0"/>
                  </a:moveTo>
                  <a:lnTo>
                    <a:pt x="0" y="0"/>
                  </a:lnTo>
                  <a:lnTo>
                    <a:pt x="0" y="1758987"/>
                  </a:lnTo>
                  <a:lnTo>
                    <a:pt x="3274273" y="1758987"/>
                  </a:lnTo>
                  <a:lnTo>
                    <a:pt x="32742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9" name="object 839"/>
            <p:cNvSpPr/>
            <p:nvPr/>
          </p:nvSpPr>
          <p:spPr>
            <a:xfrm>
              <a:off x="3002843" y="2859655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19518" y="0"/>
                  </a:lnTo>
                </a:path>
              </a:pathLst>
            </a:custGeom>
            <a:ln w="15858">
              <a:solidFill>
                <a:srgbClr val="BF00BF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0" name="object 840"/>
            <p:cNvSpPr/>
            <p:nvPr/>
          </p:nvSpPr>
          <p:spPr>
            <a:xfrm>
              <a:off x="3002843" y="3077713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1" name="object 841"/>
            <p:cNvSpPr/>
            <p:nvPr/>
          </p:nvSpPr>
          <p:spPr>
            <a:xfrm>
              <a:off x="3322362" y="3077713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2" name="object 842"/>
            <p:cNvSpPr/>
            <p:nvPr/>
          </p:nvSpPr>
          <p:spPr>
            <a:xfrm>
              <a:off x="2955296" y="33060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3" name="object 843"/>
            <p:cNvSpPr/>
            <p:nvPr/>
          </p:nvSpPr>
          <p:spPr>
            <a:xfrm>
              <a:off x="2955296" y="33060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4" name="object 844"/>
            <p:cNvSpPr/>
            <p:nvPr/>
          </p:nvSpPr>
          <p:spPr>
            <a:xfrm>
              <a:off x="3274815" y="33060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5" name="object 845"/>
            <p:cNvSpPr/>
            <p:nvPr/>
          </p:nvSpPr>
          <p:spPr>
            <a:xfrm>
              <a:off x="3274815" y="33060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6" name="object 846"/>
            <p:cNvSpPr/>
            <p:nvPr/>
          </p:nvSpPr>
          <p:spPr>
            <a:xfrm>
              <a:off x="2955296" y="30777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7" name="object 847"/>
            <p:cNvSpPr/>
            <p:nvPr/>
          </p:nvSpPr>
          <p:spPr>
            <a:xfrm>
              <a:off x="2955296" y="30777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8" name="object 848"/>
            <p:cNvSpPr/>
            <p:nvPr/>
          </p:nvSpPr>
          <p:spPr>
            <a:xfrm>
              <a:off x="3274815" y="30777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9" name="object 849"/>
            <p:cNvSpPr/>
            <p:nvPr/>
          </p:nvSpPr>
          <p:spPr>
            <a:xfrm>
              <a:off x="3274815" y="307771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0" name="object 850"/>
            <p:cNvSpPr/>
            <p:nvPr/>
          </p:nvSpPr>
          <p:spPr>
            <a:xfrm>
              <a:off x="3002843" y="3191897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19518" y="0"/>
                  </a:lnTo>
                </a:path>
              </a:pathLst>
            </a:custGeom>
            <a:ln w="15858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1" name="object 851"/>
            <p:cNvSpPr/>
            <p:nvPr/>
          </p:nvSpPr>
          <p:spPr>
            <a:xfrm>
              <a:off x="3002843" y="3420114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2" name="object 852"/>
            <p:cNvSpPr/>
            <p:nvPr/>
          </p:nvSpPr>
          <p:spPr>
            <a:xfrm>
              <a:off x="3322362" y="3420114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3" name="object 853"/>
            <p:cNvSpPr/>
            <p:nvPr/>
          </p:nvSpPr>
          <p:spPr>
            <a:xfrm>
              <a:off x="2955296" y="36484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4" name="object 854"/>
            <p:cNvSpPr/>
            <p:nvPr/>
          </p:nvSpPr>
          <p:spPr>
            <a:xfrm>
              <a:off x="2955296" y="36484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5" name="object 855"/>
            <p:cNvSpPr/>
            <p:nvPr/>
          </p:nvSpPr>
          <p:spPr>
            <a:xfrm>
              <a:off x="3274815" y="36484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6" name="object 856"/>
            <p:cNvSpPr/>
            <p:nvPr/>
          </p:nvSpPr>
          <p:spPr>
            <a:xfrm>
              <a:off x="3274815" y="364848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7" name="object 857"/>
            <p:cNvSpPr/>
            <p:nvPr/>
          </p:nvSpPr>
          <p:spPr>
            <a:xfrm>
              <a:off x="2955296" y="342011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8" name="object 858"/>
            <p:cNvSpPr/>
            <p:nvPr/>
          </p:nvSpPr>
          <p:spPr>
            <a:xfrm>
              <a:off x="2955296" y="342011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9" name="object 859"/>
            <p:cNvSpPr/>
            <p:nvPr/>
          </p:nvSpPr>
          <p:spPr>
            <a:xfrm>
              <a:off x="3274815" y="342011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0" name="object 860"/>
            <p:cNvSpPr/>
            <p:nvPr/>
          </p:nvSpPr>
          <p:spPr>
            <a:xfrm>
              <a:off x="3274815" y="342011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1" name="object 861"/>
            <p:cNvSpPr/>
            <p:nvPr/>
          </p:nvSpPr>
          <p:spPr>
            <a:xfrm>
              <a:off x="3002843" y="3534297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19518" y="0"/>
                  </a:lnTo>
                </a:path>
              </a:pathLst>
            </a:custGeom>
            <a:ln w="15858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2" name="object 862"/>
            <p:cNvSpPr/>
            <p:nvPr/>
          </p:nvSpPr>
          <p:spPr>
            <a:xfrm>
              <a:off x="3002843" y="3762517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3" name="object 863"/>
            <p:cNvSpPr/>
            <p:nvPr/>
          </p:nvSpPr>
          <p:spPr>
            <a:xfrm>
              <a:off x="3322362" y="3762517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4" name="object 864"/>
            <p:cNvSpPr/>
            <p:nvPr/>
          </p:nvSpPr>
          <p:spPr>
            <a:xfrm>
              <a:off x="2955296" y="39908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5" name="object 865"/>
            <p:cNvSpPr/>
            <p:nvPr/>
          </p:nvSpPr>
          <p:spPr>
            <a:xfrm>
              <a:off x="2955296" y="39908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6" name="object 866"/>
            <p:cNvSpPr/>
            <p:nvPr/>
          </p:nvSpPr>
          <p:spPr>
            <a:xfrm>
              <a:off x="3274815" y="39908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7" name="object 867"/>
            <p:cNvSpPr/>
            <p:nvPr/>
          </p:nvSpPr>
          <p:spPr>
            <a:xfrm>
              <a:off x="3274815" y="39908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8" name="object 868"/>
            <p:cNvSpPr/>
            <p:nvPr/>
          </p:nvSpPr>
          <p:spPr>
            <a:xfrm>
              <a:off x="2955296" y="37625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9" name="object 869"/>
            <p:cNvSpPr/>
            <p:nvPr/>
          </p:nvSpPr>
          <p:spPr>
            <a:xfrm>
              <a:off x="2955296" y="37625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0" name="object 870"/>
            <p:cNvSpPr/>
            <p:nvPr/>
          </p:nvSpPr>
          <p:spPr>
            <a:xfrm>
              <a:off x="3274815" y="37625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1" name="object 871"/>
            <p:cNvSpPr/>
            <p:nvPr/>
          </p:nvSpPr>
          <p:spPr>
            <a:xfrm>
              <a:off x="3274815" y="37625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2" name="object 872"/>
            <p:cNvSpPr/>
            <p:nvPr/>
          </p:nvSpPr>
          <p:spPr>
            <a:xfrm>
              <a:off x="3002843" y="3876700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19518" y="0"/>
                  </a:lnTo>
                </a:path>
              </a:pathLst>
            </a:custGeom>
            <a:ln w="1585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3" name="object 873"/>
            <p:cNvSpPr/>
            <p:nvPr/>
          </p:nvSpPr>
          <p:spPr>
            <a:xfrm>
              <a:off x="3002843" y="4104917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4" name="object 874"/>
            <p:cNvSpPr/>
            <p:nvPr/>
          </p:nvSpPr>
          <p:spPr>
            <a:xfrm>
              <a:off x="3322362" y="4104917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5" name="object 875"/>
            <p:cNvSpPr/>
            <p:nvPr/>
          </p:nvSpPr>
          <p:spPr>
            <a:xfrm>
              <a:off x="2955296" y="43332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6" name="object 876"/>
            <p:cNvSpPr/>
            <p:nvPr/>
          </p:nvSpPr>
          <p:spPr>
            <a:xfrm>
              <a:off x="2955296" y="43332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7" name="object 877"/>
            <p:cNvSpPr/>
            <p:nvPr/>
          </p:nvSpPr>
          <p:spPr>
            <a:xfrm>
              <a:off x="3274815" y="43332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8" name="object 878"/>
            <p:cNvSpPr/>
            <p:nvPr/>
          </p:nvSpPr>
          <p:spPr>
            <a:xfrm>
              <a:off x="3274815" y="43332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9" name="object 879"/>
            <p:cNvSpPr/>
            <p:nvPr/>
          </p:nvSpPr>
          <p:spPr>
            <a:xfrm>
              <a:off x="2955296" y="41049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0" name="object 880"/>
            <p:cNvSpPr/>
            <p:nvPr/>
          </p:nvSpPr>
          <p:spPr>
            <a:xfrm>
              <a:off x="2955296" y="41049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1" name="object 881"/>
            <p:cNvSpPr/>
            <p:nvPr/>
          </p:nvSpPr>
          <p:spPr>
            <a:xfrm>
              <a:off x="3274815" y="41049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2" name="object 882"/>
            <p:cNvSpPr/>
            <p:nvPr/>
          </p:nvSpPr>
          <p:spPr>
            <a:xfrm>
              <a:off x="3274815" y="410491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3" name="object 883"/>
            <p:cNvSpPr/>
            <p:nvPr/>
          </p:nvSpPr>
          <p:spPr>
            <a:xfrm>
              <a:off x="3002843" y="4219101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>
                  <a:moveTo>
                    <a:pt x="0" y="0"/>
                  </a:moveTo>
                  <a:lnTo>
                    <a:pt x="319518" y="0"/>
                  </a:lnTo>
                </a:path>
              </a:pathLst>
            </a:custGeom>
            <a:ln w="15858">
              <a:solidFill>
                <a:srgbClr val="00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4" name="object 884"/>
          <p:cNvSpPr txBox="1"/>
          <p:nvPr/>
        </p:nvSpPr>
        <p:spPr>
          <a:xfrm>
            <a:off x="2346798" y="8138701"/>
            <a:ext cx="12065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0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85" name="object 885"/>
          <p:cNvSpPr txBox="1"/>
          <p:nvPr/>
        </p:nvSpPr>
        <p:spPr>
          <a:xfrm>
            <a:off x="2363885" y="7274037"/>
            <a:ext cx="12065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86" name="object 886"/>
          <p:cNvSpPr txBox="1"/>
          <p:nvPr/>
        </p:nvSpPr>
        <p:spPr>
          <a:xfrm>
            <a:off x="2350760" y="6409373"/>
            <a:ext cx="12065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2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87" name="object 887"/>
          <p:cNvSpPr txBox="1"/>
          <p:nvPr/>
        </p:nvSpPr>
        <p:spPr>
          <a:xfrm>
            <a:off x="2347789" y="5544709"/>
            <a:ext cx="12065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3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88" name="object 888"/>
          <p:cNvSpPr txBox="1"/>
          <p:nvPr/>
        </p:nvSpPr>
        <p:spPr>
          <a:xfrm>
            <a:off x="2342588" y="4680044"/>
            <a:ext cx="12065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4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89" name="object 889"/>
          <p:cNvSpPr txBox="1"/>
          <p:nvPr/>
        </p:nvSpPr>
        <p:spPr>
          <a:xfrm>
            <a:off x="2350760" y="3815380"/>
            <a:ext cx="12065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5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90" name="object 890"/>
          <p:cNvSpPr txBox="1"/>
          <p:nvPr/>
        </p:nvSpPr>
        <p:spPr>
          <a:xfrm>
            <a:off x="2347789" y="2950715"/>
            <a:ext cx="12065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6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91" name="object 891"/>
          <p:cNvSpPr txBox="1"/>
          <p:nvPr/>
        </p:nvSpPr>
        <p:spPr>
          <a:xfrm>
            <a:off x="2037968" y="4894011"/>
            <a:ext cx="250825" cy="11207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80" dirty="0">
                <a:latin typeface="Times New Roman"/>
                <a:cs typeface="Times New Roman"/>
              </a:rPr>
              <a:t>Error</a:t>
            </a:r>
            <a:r>
              <a:rPr sz="1500" spc="100" dirty="0">
                <a:latin typeface="Times New Roman"/>
                <a:cs typeface="Times New Roman"/>
              </a:rPr>
              <a:t> </a:t>
            </a:r>
            <a:r>
              <a:rPr sz="1500" spc="75" dirty="0">
                <a:latin typeface="Times New Roman"/>
                <a:cs typeface="Times New Roman"/>
              </a:rPr>
              <a:t>(MSE)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92" name="object 892"/>
          <p:cNvSpPr txBox="1"/>
          <p:nvPr/>
        </p:nvSpPr>
        <p:spPr>
          <a:xfrm>
            <a:off x="2848036" y="2688380"/>
            <a:ext cx="3269615" cy="1759585"/>
          </a:xfrm>
          <a:prstGeom prst="rect">
            <a:avLst/>
          </a:prstGeom>
          <a:ln w="15856">
            <a:solidFill>
              <a:srgbClr val="00000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175"/>
              </a:spcBef>
              <a:tabLst>
                <a:tab pos="725170" algn="l"/>
              </a:tabLst>
            </a:pPr>
            <a:r>
              <a:rPr sz="1800" spc="-5" dirty="0">
                <a:latin typeface="Times New Roman"/>
                <a:cs typeface="Times New Roman"/>
              </a:rPr>
              <a:t> 	</a:t>
            </a:r>
            <a:r>
              <a:rPr sz="1800" spc="60" dirty="0">
                <a:latin typeface="Times New Roman"/>
                <a:cs typeface="Times New Roman"/>
              </a:rPr>
              <a:t>Bayes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error</a:t>
            </a:r>
            <a:endParaRPr sz="1800">
              <a:latin typeface="Times New Roman"/>
              <a:cs typeface="Times New Roman"/>
            </a:endParaRPr>
          </a:p>
          <a:p>
            <a:pPr marL="725170" marR="741045">
              <a:lnSpc>
                <a:spcPts val="2700"/>
              </a:lnSpc>
              <a:spcBef>
                <a:spcPts val="100"/>
              </a:spcBef>
            </a:pPr>
            <a:r>
              <a:rPr sz="1800" spc="110" dirty="0">
                <a:latin typeface="Times New Roman"/>
                <a:cs typeface="Times New Roman"/>
              </a:rPr>
              <a:t>Train </a:t>
            </a:r>
            <a:r>
              <a:rPr sz="1800" spc="100" dirty="0">
                <a:latin typeface="Times New Roman"/>
                <a:cs typeface="Times New Roman"/>
              </a:rPr>
              <a:t>(quadratic)  </a:t>
            </a:r>
            <a:r>
              <a:rPr sz="1800" spc="114" dirty="0">
                <a:latin typeface="Times New Roman"/>
                <a:cs typeface="Times New Roman"/>
              </a:rPr>
              <a:t>Test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Times New Roman"/>
                <a:cs typeface="Times New Roman"/>
              </a:rPr>
              <a:t>(quadratic)</a:t>
            </a:r>
            <a:endParaRPr sz="180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  <a:spcBef>
                <a:spcPts val="350"/>
              </a:spcBef>
            </a:pPr>
            <a:r>
              <a:rPr sz="1800" spc="114" dirty="0">
                <a:latin typeface="Times New Roman"/>
                <a:cs typeface="Times New Roman"/>
              </a:rPr>
              <a:t>Test </a:t>
            </a:r>
            <a:r>
              <a:rPr sz="1800" spc="85" dirty="0">
                <a:latin typeface="Times New Roman"/>
                <a:cs typeface="Times New Roman"/>
              </a:rPr>
              <a:t>(optimal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85" dirty="0">
                <a:latin typeface="Times New Roman"/>
                <a:cs typeface="Times New Roman"/>
              </a:rPr>
              <a:t>capacity)</a:t>
            </a:r>
            <a:endParaRPr sz="1800">
              <a:latin typeface="Times New Roman"/>
              <a:cs typeface="Times New Roman"/>
            </a:endParaRPr>
          </a:p>
          <a:p>
            <a:pPr marL="725170">
              <a:lnSpc>
                <a:spcPct val="100000"/>
              </a:lnSpc>
              <a:spcBef>
                <a:spcPts val="535"/>
              </a:spcBef>
            </a:pPr>
            <a:r>
              <a:rPr sz="1800" spc="110" dirty="0">
                <a:latin typeface="Times New Roman"/>
                <a:cs typeface="Times New Roman"/>
              </a:rPr>
              <a:t>Train </a:t>
            </a:r>
            <a:r>
              <a:rPr sz="1800" spc="85" dirty="0">
                <a:latin typeface="Times New Roman"/>
                <a:cs typeface="Times New Roman"/>
              </a:rPr>
              <a:t>(optimal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85" dirty="0">
                <a:latin typeface="Times New Roman"/>
                <a:cs typeface="Times New Roman"/>
              </a:rPr>
              <a:t>capacity)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893" name="object 893"/>
          <p:cNvGrpSpPr/>
          <p:nvPr/>
        </p:nvGrpSpPr>
        <p:grpSpPr>
          <a:xfrm>
            <a:off x="7001150" y="2570069"/>
            <a:ext cx="3655060" cy="5814695"/>
            <a:chOff x="7001150" y="2570069"/>
            <a:chExt cx="3655060" cy="5814695"/>
          </a:xfrm>
        </p:grpSpPr>
        <p:sp>
          <p:nvSpPr>
            <p:cNvPr id="894" name="object 894"/>
            <p:cNvSpPr/>
            <p:nvPr/>
          </p:nvSpPr>
          <p:spPr>
            <a:xfrm>
              <a:off x="7009087" y="7159856"/>
              <a:ext cx="0" cy="845185"/>
            </a:xfrm>
            <a:custGeom>
              <a:avLst/>
              <a:gdLst/>
              <a:ahLst/>
              <a:cxnLst/>
              <a:rect l="l" t="t" r="r" b="b"/>
              <a:pathLst>
                <a:path h="845184">
                  <a:moveTo>
                    <a:pt x="0" y="84472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5" name="object 895"/>
            <p:cNvSpPr/>
            <p:nvPr/>
          </p:nvSpPr>
          <p:spPr>
            <a:xfrm>
              <a:off x="7009079" y="7155891"/>
              <a:ext cx="47625" cy="852805"/>
            </a:xfrm>
            <a:custGeom>
              <a:avLst/>
              <a:gdLst/>
              <a:ahLst/>
              <a:cxnLst/>
              <a:rect l="l" t="t" r="r" b="b"/>
              <a:pathLst>
                <a:path w="47625" h="852804">
                  <a:moveTo>
                    <a:pt x="47548" y="844727"/>
                  </a:moveTo>
                  <a:lnTo>
                    <a:pt x="0" y="844727"/>
                  </a:lnTo>
                  <a:lnTo>
                    <a:pt x="0" y="852652"/>
                  </a:lnTo>
                  <a:lnTo>
                    <a:pt x="47548" y="852652"/>
                  </a:lnTo>
                  <a:lnTo>
                    <a:pt x="47548" y="844727"/>
                  </a:lnTo>
                  <a:close/>
                </a:path>
                <a:path w="47625" h="852804">
                  <a:moveTo>
                    <a:pt x="47548" y="0"/>
                  </a:moveTo>
                  <a:lnTo>
                    <a:pt x="0" y="0"/>
                  </a:lnTo>
                  <a:lnTo>
                    <a:pt x="0" y="7937"/>
                  </a:lnTo>
                  <a:lnTo>
                    <a:pt x="47548" y="7937"/>
                  </a:lnTo>
                  <a:lnTo>
                    <a:pt x="4754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6" name="object 896"/>
            <p:cNvSpPr/>
            <p:nvPr/>
          </p:nvSpPr>
          <p:spPr>
            <a:xfrm>
              <a:off x="7228416" y="6495631"/>
              <a:ext cx="0" cy="1186180"/>
            </a:xfrm>
            <a:custGeom>
              <a:avLst/>
              <a:gdLst/>
              <a:ahLst/>
              <a:cxnLst/>
              <a:rect l="l" t="t" r="r" b="b"/>
              <a:pathLst>
                <a:path h="1186179">
                  <a:moveTo>
                    <a:pt x="0" y="118608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7" name="object 897"/>
            <p:cNvSpPr/>
            <p:nvPr/>
          </p:nvSpPr>
          <p:spPr>
            <a:xfrm>
              <a:off x="7180871" y="768171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8" name="object 898"/>
            <p:cNvSpPr/>
            <p:nvPr/>
          </p:nvSpPr>
          <p:spPr>
            <a:xfrm>
              <a:off x="7180871" y="768171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9" name="object 899"/>
            <p:cNvSpPr/>
            <p:nvPr/>
          </p:nvSpPr>
          <p:spPr>
            <a:xfrm>
              <a:off x="7180871" y="64956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0" name="object 900"/>
            <p:cNvSpPr/>
            <p:nvPr/>
          </p:nvSpPr>
          <p:spPr>
            <a:xfrm>
              <a:off x="7180871" y="64956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1" name="object 901"/>
            <p:cNvSpPr/>
            <p:nvPr/>
          </p:nvSpPr>
          <p:spPr>
            <a:xfrm>
              <a:off x="7447744" y="5911925"/>
              <a:ext cx="0" cy="1148715"/>
            </a:xfrm>
            <a:custGeom>
              <a:avLst/>
              <a:gdLst/>
              <a:ahLst/>
              <a:cxnLst/>
              <a:rect l="l" t="t" r="r" b="b"/>
              <a:pathLst>
                <a:path h="1148715">
                  <a:moveTo>
                    <a:pt x="0" y="11486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2" name="object 902"/>
            <p:cNvSpPr/>
            <p:nvPr/>
          </p:nvSpPr>
          <p:spPr>
            <a:xfrm>
              <a:off x="7518352" y="6301159"/>
              <a:ext cx="0" cy="1110615"/>
            </a:xfrm>
            <a:custGeom>
              <a:avLst/>
              <a:gdLst/>
              <a:ahLst/>
              <a:cxnLst/>
              <a:rect l="l" t="t" r="r" b="b"/>
              <a:pathLst>
                <a:path h="1110615">
                  <a:moveTo>
                    <a:pt x="0" y="1110515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3" name="object 903"/>
            <p:cNvSpPr/>
            <p:nvPr/>
          </p:nvSpPr>
          <p:spPr>
            <a:xfrm>
              <a:off x="7400199" y="706059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4" name="object 904"/>
            <p:cNvSpPr/>
            <p:nvPr/>
          </p:nvSpPr>
          <p:spPr>
            <a:xfrm>
              <a:off x="7400199" y="706059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5" name="object 905"/>
            <p:cNvSpPr/>
            <p:nvPr/>
          </p:nvSpPr>
          <p:spPr>
            <a:xfrm>
              <a:off x="7470807" y="741167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6" name="object 906"/>
            <p:cNvSpPr/>
            <p:nvPr/>
          </p:nvSpPr>
          <p:spPr>
            <a:xfrm>
              <a:off x="7470807" y="741167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7" name="object 907"/>
            <p:cNvSpPr/>
            <p:nvPr/>
          </p:nvSpPr>
          <p:spPr>
            <a:xfrm>
              <a:off x="7400199" y="591192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8" name="object 908"/>
            <p:cNvSpPr/>
            <p:nvPr/>
          </p:nvSpPr>
          <p:spPr>
            <a:xfrm>
              <a:off x="7400199" y="591192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9" name="object 909"/>
            <p:cNvSpPr/>
            <p:nvPr/>
          </p:nvSpPr>
          <p:spPr>
            <a:xfrm>
              <a:off x="7470807" y="630115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0" name="object 910"/>
            <p:cNvSpPr/>
            <p:nvPr/>
          </p:nvSpPr>
          <p:spPr>
            <a:xfrm>
              <a:off x="7470807" y="630115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1" name="object 911"/>
            <p:cNvSpPr/>
            <p:nvPr/>
          </p:nvSpPr>
          <p:spPr>
            <a:xfrm>
              <a:off x="7667072" y="5936854"/>
              <a:ext cx="0" cy="1069975"/>
            </a:xfrm>
            <a:custGeom>
              <a:avLst/>
              <a:gdLst/>
              <a:ahLst/>
              <a:cxnLst/>
              <a:rect l="l" t="t" r="r" b="b"/>
              <a:pathLst>
                <a:path h="1069975">
                  <a:moveTo>
                    <a:pt x="0" y="1069777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2" name="object 912"/>
            <p:cNvSpPr/>
            <p:nvPr/>
          </p:nvSpPr>
          <p:spPr>
            <a:xfrm>
              <a:off x="7619528" y="700663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3" name="object 913"/>
            <p:cNvSpPr/>
            <p:nvPr/>
          </p:nvSpPr>
          <p:spPr>
            <a:xfrm>
              <a:off x="7619528" y="700663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4" name="object 914"/>
            <p:cNvSpPr/>
            <p:nvPr/>
          </p:nvSpPr>
          <p:spPr>
            <a:xfrm>
              <a:off x="7767840" y="6167365"/>
              <a:ext cx="0" cy="841375"/>
            </a:xfrm>
            <a:custGeom>
              <a:avLst/>
              <a:gdLst/>
              <a:ahLst/>
              <a:cxnLst/>
              <a:rect l="l" t="t" r="r" b="b"/>
              <a:pathLst>
                <a:path h="841375">
                  <a:moveTo>
                    <a:pt x="0" y="84101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5" name="object 915"/>
            <p:cNvSpPr/>
            <p:nvPr/>
          </p:nvSpPr>
          <p:spPr>
            <a:xfrm>
              <a:off x="7720295" y="700837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6" name="object 916"/>
            <p:cNvSpPr/>
            <p:nvPr/>
          </p:nvSpPr>
          <p:spPr>
            <a:xfrm>
              <a:off x="7720295" y="700837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7" name="object 917"/>
            <p:cNvSpPr/>
            <p:nvPr/>
          </p:nvSpPr>
          <p:spPr>
            <a:xfrm>
              <a:off x="7886402" y="6485656"/>
              <a:ext cx="0" cy="451484"/>
            </a:xfrm>
            <a:custGeom>
              <a:avLst/>
              <a:gdLst/>
              <a:ahLst/>
              <a:cxnLst/>
              <a:rect l="l" t="t" r="r" b="b"/>
              <a:pathLst>
                <a:path h="451484">
                  <a:moveTo>
                    <a:pt x="0" y="45120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8" name="object 918"/>
            <p:cNvSpPr/>
            <p:nvPr/>
          </p:nvSpPr>
          <p:spPr>
            <a:xfrm>
              <a:off x="7838857" y="69368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9" name="object 919"/>
            <p:cNvSpPr/>
            <p:nvPr/>
          </p:nvSpPr>
          <p:spPr>
            <a:xfrm>
              <a:off x="7838857" y="693685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0" name="object 920"/>
            <p:cNvSpPr/>
            <p:nvPr/>
          </p:nvSpPr>
          <p:spPr>
            <a:xfrm>
              <a:off x="7987168" y="6542608"/>
              <a:ext cx="0" cy="395605"/>
            </a:xfrm>
            <a:custGeom>
              <a:avLst/>
              <a:gdLst/>
              <a:ahLst/>
              <a:cxnLst/>
              <a:rect l="l" t="t" r="r" b="b"/>
              <a:pathLst>
                <a:path h="395604">
                  <a:moveTo>
                    <a:pt x="0" y="395361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1" name="object 921"/>
            <p:cNvSpPr/>
            <p:nvPr/>
          </p:nvSpPr>
          <p:spPr>
            <a:xfrm>
              <a:off x="7939624" y="693796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2" name="object 922"/>
            <p:cNvSpPr/>
            <p:nvPr/>
          </p:nvSpPr>
          <p:spPr>
            <a:xfrm>
              <a:off x="7939624" y="693796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3" name="object 923"/>
            <p:cNvSpPr/>
            <p:nvPr/>
          </p:nvSpPr>
          <p:spPr>
            <a:xfrm>
              <a:off x="8105731" y="6690767"/>
              <a:ext cx="0" cy="360680"/>
            </a:xfrm>
            <a:custGeom>
              <a:avLst/>
              <a:gdLst/>
              <a:ahLst/>
              <a:cxnLst/>
              <a:rect l="l" t="t" r="r" b="b"/>
              <a:pathLst>
                <a:path h="360679">
                  <a:moveTo>
                    <a:pt x="0" y="36033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4" name="object 924"/>
            <p:cNvSpPr/>
            <p:nvPr/>
          </p:nvSpPr>
          <p:spPr>
            <a:xfrm>
              <a:off x="8058186" y="705109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5" name="object 925"/>
            <p:cNvSpPr/>
            <p:nvPr/>
          </p:nvSpPr>
          <p:spPr>
            <a:xfrm>
              <a:off x="8058186" y="705109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6" name="object 926"/>
            <p:cNvSpPr/>
            <p:nvPr/>
          </p:nvSpPr>
          <p:spPr>
            <a:xfrm>
              <a:off x="8213608" y="6641581"/>
              <a:ext cx="0" cy="285115"/>
            </a:xfrm>
            <a:custGeom>
              <a:avLst/>
              <a:gdLst/>
              <a:ahLst/>
              <a:cxnLst/>
              <a:rect l="l" t="t" r="r" b="b"/>
              <a:pathLst>
                <a:path h="285115">
                  <a:moveTo>
                    <a:pt x="0" y="28451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7" name="object 927"/>
            <p:cNvSpPr/>
            <p:nvPr/>
          </p:nvSpPr>
          <p:spPr>
            <a:xfrm>
              <a:off x="8166064" y="692609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8" name="object 928"/>
            <p:cNvSpPr/>
            <p:nvPr/>
          </p:nvSpPr>
          <p:spPr>
            <a:xfrm>
              <a:off x="8166064" y="692609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9" name="object 929"/>
            <p:cNvSpPr/>
            <p:nvPr/>
          </p:nvSpPr>
          <p:spPr>
            <a:xfrm>
              <a:off x="8325059" y="5125599"/>
              <a:ext cx="0" cy="950594"/>
            </a:xfrm>
            <a:custGeom>
              <a:avLst/>
              <a:gdLst/>
              <a:ahLst/>
              <a:cxnLst/>
              <a:rect l="l" t="t" r="r" b="b"/>
              <a:pathLst>
                <a:path h="950595">
                  <a:moveTo>
                    <a:pt x="0" y="950366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0" name="object 930"/>
            <p:cNvSpPr/>
            <p:nvPr/>
          </p:nvSpPr>
          <p:spPr>
            <a:xfrm>
              <a:off x="8277515" y="60759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1" name="object 931"/>
            <p:cNvSpPr/>
            <p:nvPr/>
          </p:nvSpPr>
          <p:spPr>
            <a:xfrm>
              <a:off x="8277515" y="60759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2" name="object 932"/>
            <p:cNvSpPr/>
            <p:nvPr/>
          </p:nvSpPr>
          <p:spPr>
            <a:xfrm>
              <a:off x="8432936" y="4791118"/>
              <a:ext cx="0" cy="1097280"/>
            </a:xfrm>
            <a:custGeom>
              <a:avLst/>
              <a:gdLst/>
              <a:ahLst/>
              <a:cxnLst/>
              <a:rect l="l" t="t" r="r" b="b"/>
              <a:pathLst>
                <a:path h="1097279">
                  <a:moveTo>
                    <a:pt x="0" y="109675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3" name="object 933"/>
            <p:cNvSpPr/>
            <p:nvPr/>
          </p:nvSpPr>
          <p:spPr>
            <a:xfrm>
              <a:off x="8385391" y="58878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4" name="object 934"/>
            <p:cNvSpPr/>
            <p:nvPr/>
          </p:nvSpPr>
          <p:spPr>
            <a:xfrm>
              <a:off x="8385391" y="588786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5" name="object 935"/>
            <p:cNvSpPr/>
            <p:nvPr/>
          </p:nvSpPr>
          <p:spPr>
            <a:xfrm>
              <a:off x="8544387" y="4784589"/>
              <a:ext cx="0" cy="1183005"/>
            </a:xfrm>
            <a:custGeom>
              <a:avLst/>
              <a:gdLst/>
              <a:ahLst/>
              <a:cxnLst/>
              <a:rect l="l" t="t" r="r" b="b"/>
              <a:pathLst>
                <a:path h="1183004">
                  <a:moveTo>
                    <a:pt x="0" y="118239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6" name="object 936"/>
            <p:cNvSpPr/>
            <p:nvPr/>
          </p:nvSpPr>
          <p:spPr>
            <a:xfrm>
              <a:off x="8496844" y="59669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7" name="object 937"/>
            <p:cNvSpPr/>
            <p:nvPr/>
          </p:nvSpPr>
          <p:spPr>
            <a:xfrm>
              <a:off x="8496844" y="59669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8" name="object 938"/>
            <p:cNvSpPr/>
            <p:nvPr/>
          </p:nvSpPr>
          <p:spPr>
            <a:xfrm>
              <a:off x="8654019" y="4623559"/>
              <a:ext cx="0" cy="1170940"/>
            </a:xfrm>
            <a:custGeom>
              <a:avLst/>
              <a:gdLst/>
              <a:ahLst/>
              <a:cxnLst/>
              <a:rect l="l" t="t" r="r" b="b"/>
              <a:pathLst>
                <a:path h="1170939">
                  <a:moveTo>
                    <a:pt x="0" y="117058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9" name="object 939"/>
            <p:cNvSpPr/>
            <p:nvPr/>
          </p:nvSpPr>
          <p:spPr>
            <a:xfrm>
              <a:off x="8606474" y="579414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0" name="object 940"/>
            <p:cNvSpPr/>
            <p:nvPr/>
          </p:nvSpPr>
          <p:spPr>
            <a:xfrm>
              <a:off x="8606474" y="579414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1" name="object 941"/>
            <p:cNvSpPr/>
            <p:nvPr/>
          </p:nvSpPr>
          <p:spPr>
            <a:xfrm>
              <a:off x="8763717" y="4864750"/>
              <a:ext cx="0" cy="906144"/>
            </a:xfrm>
            <a:custGeom>
              <a:avLst/>
              <a:gdLst/>
              <a:ahLst/>
              <a:cxnLst/>
              <a:rect l="l" t="t" r="r" b="b"/>
              <a:pathLst>
                <a:path h="906145">
                  <a:moveTo>
                    <a:pt x="0" y="905941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2" name="object 942"/>
            <p:cNvSpPr/>
            <p:nvPr/>
          </p:nvSpPr>
          <p:spPr>
            <a:xfrm>
              <a:off x="8716174" y="577069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3" name="object 943"/>
            <p:cNvSpPr/>
            <p:nvPr/>
          </p:nvSpPr>
          <p:spPr>
            <a:xfrm>
              <a:off x="8716174" y="577069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4" name="object 944"/>
            <p:cNvSpPr/>
            <p:nvPr/>
          </p:nvSpPr>
          <p:spPr>
            <a:xfrm>
              <a:off x="8873347" y="4609438"/>
              <a:ext cx="0" cy="1024890"/>
            </a:xfrm>
            <a:custGeom>
              <a:avLst/>
              <a:gdLst/>
              <a:ahLst/>
              <a:cxnLst/>
              <a:rect l="l" t="t" r="r" b="b"/>
              <a:pathLst>
                <a:path h="1024889">
                  <a:moveTo>
                    <a:pt x="0" y="102463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5" name="object 945"/>
            <p:cNvSpPr/>
            <p:nvPr/>
          </p:nvSpPr>
          <p:spPr>
            <a:xfrm>
              <a:off x="8825803" y="563407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6" name="object 946"/>
            <p:cNvSpPr/>
            <p:nvPr/>
          </p:nvSpPr>
          <p:spPr>
            <a:xfrm>
              <a:off x="8825803" y="563407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7" name="object 947"/>
            <p:cNvSpPr/>
            <p:nvPr/>
          </p:nvSpPr>
          <p:spPr>
            <a:xfrm>
              <a:off x="8983046" y="4368219"/>
              <a:ext cx="0" cy="955675"/>
            </a:xfrm>
            <a:custGeom>
              <a:avLst/>
              <a:gdLst/>
              <a:ahLst/>
              <a:cxnLst/>
              <a:rect l="l" t="t" r="r" b="b"/>
              <a:pathLst>
                <a:path h="955675">
                  <a:moveTo>
                    <a:pt x="0" y="95546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8" name="object 948"/>
            <p:cNvSpPr/>
            <p:nvPr/>
          </p:nvSpPr>
          <p:spPr>
            <a:xfrm>
              <a:off x="8935502" y="53236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9" name="object 949"/>
            <p:cNvSpPr/>
            <p:nvPr/>
          </p:nvSpPr>
          <p:spPr>
            <a:xfrm>
              <a:off x="8935502" y="532368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0" name="object 950"/>
            <p:cNvSpPr/>
            <p:nvPr/>
          </p:nvSpPr>
          <p:spPr>
            <a:xfrm>
              <a:off x="9092676" y="4415181"/>
              <a:ext cx="0" cy="963294"/>
            </a:xfrm>
            <a:custGeom>
              <a:avLst/>
              <a:gdLst/>
              <a:ahLst/>
              <a:cxnLst/>
              <a:rect l="l" t="t" r="r" b="b"/>
              <a:pathLst>
                <a:path h="963295">
                  <a:moveTo>
                    <a:pt x="0" y="96315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1" name="object 951"/>
            <p:cNvSpPr/>
            <p:nvPr/>
          </p:nvSpPr>
          <p:spPr>
            <a:xfrm>
              <a:off x="9045131" y="537833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2" name="object 952"/>
            <p:cNvSpPr/>
            <p:nvPr/>
          </p:nvSpPr>
          <p:spPr>
            <a:xfrm>
              <a:off x="9045131" y="537833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3" name="object 953"/>
            <p:cNvSpPr/>
            <p:nvPr/>
          </p:nvSpPr>
          <p:spPr>
            <a:xfrm>
              <a:off x="9202374" y="4356888"/>
              <a:ext cx="0" cy="876935"/>
            </a:xfrm>
            <a:custGeom>
              <a:avLst/>
              <a:gdLst/>
              <a:ahLst/>
              <a:cxnLst/>
              <a:rect l="l" t="t" r="r" b="b"/>
              <a:pathLst>
                <a:path h="876935">
                  <a:moveTo>
                    <a:pt x="0" y="876513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4" name="object 954"/>
            <p:cNvSpPr/>
            <p:nvPr/>
          </p:nvSpPr>
          <p:spPr>
            <a:xfrm>
              <a:off x="9154830" y="523340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5" name="object 955"/>
            <p:cNvSpPr/>
            <p:nvPr/>
          </p:nvSpPr>
          <p:spPr>
            <a:xfrm>
              <a:off x="9154830" y="523340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6" name="object 956"/>
            <p:cNvSpPr/>
            <p:nvPr/>
          </p:nvSpPr>
          <p:spPr>
            <a:xfrm>
              <a:off x="9312004" y="4061209"/>
              <a:ext cx="0" cy="699135"/>
            </a:xfrm>
            <a:custGeom>
              <a:avLst/>
              <a:gdLst/>
              <a:ahLst/>
              <a:cxnLst/>
              <a:rect l="l" t="t" r="r" b="b"/>
              <a:pathLst>
                <a:path h="699135">
                  <a:moveTo>
                    <a:pt x="0" y="69852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7" name="object 957"/>
            <p:cNvSpPr/>
            <p:nvPr/>
          </p:nvSpPr>
          <p:spPr>
            <a:xfrm>
              <a:off x="9264461" y="47597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8" name="object 958"/>
            <p:cNvSpPr/>
            <p:nvPr/>
          </p:nvSpPr>
          <p:spPr>
            <a:xfrm>
              <a:off x="9264461" y="475973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9" name="object 959"/>
            <p:cNvSpPr/>
            <p:nvPr/>
          </p:nvSpPr>
          <p:spPr>
            <a:xfrm>
              <a:off x="9421702" y="3738056"/>
              <a:ext cx="0" cy="779145"/>
            </a:xfrm>
            <a:custGeom>
              <a:avLst/>
              <a:gdLst/>
              <a:ahLst/>
              <a:cxnLst/>
              <a:rect l="l" t="t" r="r" b="b"/>
              <a:pathLst>
                <a:path h="779145">
                  <a:moveTo>
                    <a:pt x="0" y="77870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0" name="object 960"/>
            <p:cNvSpPr/>
            <p:nvPr/>
          </p:nvSpPr>
          <p:spPr>
            <a:xfrm>
              <a:off x="9374159" y="451675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1" name="object 961"/>
            <p:cNvSpPr/>
            <p:nvPr/>
          </p:nvSpPr>
          <p:spPr>
            <a:xfrm>
              <a:off x="9374159" y="451675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2" name="object 962"/>
            <p:cNvSpPr/>
            <p:nvPr/>
          </p:nvSpPr>
          <p:spPr>
            <a:xfrm>
              <a:off x="9531334" y="3700542"/>
              <a:ext cx="0" cy="592455"/>
            </a:xfrm>
            <a:custGeom>
              <a:avLst/>
              <a:gdLst/>
              <a:ahLst/>
              <a:cxnLst/>
              <a:rect l="l" t="t" r="r" b="b"/>
              <a:pathLst>
                <a:path h="592454">
                  <a:moveTo>
                    <a:pt x="0" y="59244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3" name="object 963"/>
            <p:cNvSpPr/>
            <p:nvPr/>
          </p:nvSpPr>
          <p:spPr>
            <a:xfrm>
              <a:off x="9483792" y="429298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4" name="object 964"/>
            <p:cNvSpPr/>
            <p:nvPr/>
          </p:nvSpPr>
          <p:spPr>
            <a:xfrm>
              <a:off x="9483792" y="429298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5" name="object 965"/>
            <p:cNvSpPr/>
            <p:nvPr/>
          </p:nvSpPr>
          <p:spPr>
            <a:xfrm>
              <a:off x="9641032" y="3927356"/>
              <a:ext cx="0" cy="661670"/>
            </a:xfrm>
            <a:custGeom>
              <a:avLst/>
              <a:gdLst/>
              <a:ahLst/>
              <a:cxnLst/>
              <a:rect l="l" t="t" r="r" b="b"/>
              <a:pathLst>
                <a:path h="661670">
                  <a:moveTo>
                    <a:pt x="0" y="661394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6" name="object 966"/>
            <p:cNvSpPr/>
            <p:nvPr/>
          </p:nvSpPr>
          <p:spPr>
            <a:xfrm>
              <a:off x="9593489" y="458874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7" name="object 967"/>
            <p:cNvSpPr/>
            <p:nvPr/>
          </p:nvSpPr>
          <p:spPr>
            <a:xfrm>
              <a:off x="9593489" y="458874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8" name="object 968"/>
            <p:cNvSpPr/>
            <p:nvPr/>
          </p:nvSpPr>
          <p:spPr>
            <a:xfrm>
              <a:off x="9750662" y="3837741"/>
              <a:ext cx="0" cy="637540"/>
            </a:xfrm>
            <a:custGeom>
              <a:avLst/>
              <a:gdLst/>
              <a:ahLst/>
              <a:cxnLst/>
              <a:rect l="l" t="t" r="r" b="b"/>
              <a:pathLst>
                <a:path h="637539">
                  <a:moveTo>
                    <a:pt x="0" y="637399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9" name="object 969"/>
            <p:cNvSpPr/>
            <p:nvPr/>
          </p:nvSpPr>
          <p:spPr>
            <a:xfrm>
              <a:off x="9703119" y="44751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0" name="object 970"/>
            <p:cNvSpPr/>
            <p:nvPr/>
          </p:nvSpPr>
          <p:spPr>
            <a:xfrm>
              <a:off x="9703119" y="44751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1" name="object 971"/>
            <p:cNvSpPr/>
            <p:nvPr/>
          </p:nvSpPr>
          <p:spPr>
            <a:xfrm>
              <a:off x="9860361" y="3579804"/>
              <a:ext cx="0" cy="514984"/>
            </a:xfrm>
            <a:custGeom>
              <a:avLst/>
              <a:gdLst/>
              <a:ahLst/>
              <a:cxnLst/>
              <a:rect l="l" t="t" r="r" b="b"/>
              <a:pathLst>
                <a:path h="514985">
                  <a:moveTo>
                    <a:pt x="0" y="51456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2" name="object 972"/>
            <p:cNvSpPr/>
            <p:nvPr/>
          </p:nvSpPr>
          <p:spPr>
            <a:xfrm>
              <a:off x="9812817" y="409437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3" name="object 973"/>
            <p:cNvSpPr/>
            <p:nvPr/>
          </p:nvSpPr>
          <p:spPr>
            <a:xfrm>
              <a:off x="9812817" y="409437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4" name="object 974"/>
            <p:cNvSpPr/>
            <p:nvPr/>
          </p:nvSpPr>
          <p:spPr>
            <a:xfrm>
              <a:off x="9970018" y="3875782"/>
              <a:ext cx="0" cy="605155"/>
            </a:xfrm>
            <a:custGeom>
              <a:avLst/>
              <a:gdLst/>
              <a:ahLst/>
              <a:cxnLst/>
              <a:rect l="l" t="t" r="r" b="b"/>
              <a:pathLst>
                <a:path h="605154">
                  <a:moveTo>
                    <a:pt x="0" y="604867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5" name="object 975"/>
            <p:cNvSpPr/>
            <p:nvPr/>
          </p:nvSpPr>
          <p:spPr>
            <a:xfrm>
              <a:off x="9922475" y="448064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6" name="object 976"/>
            <p:cNvSpPr/>
            <p:nvPr/>
          </p:nvSpPr>
          <p:spPr>
            <a:xfrm>
              <a:off x="9922475" y="448064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7" name="object 977"/>
            <p:cNvSpPr/>
            <p:nvPr/>
          </p:nvSpPr>
          <p:spPr>
            <a:xfrm>
              <a:off x="10079689" y="3757475"/>
              <a:ext cx="0" cy="652780"/>
            </a:xfrm>
            <a:custGeom>
              <a:avLst/>
              <a:gdLst/>
              <a:ahLst/>
              <a:cxnLst/>
              <a:rect l="l" t="t" r="r" b="b"/>
              <a:pathLst>
                <a:path h="652779">
                  <a:moveTo>
                    <a:pt x="0" y="652771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8" name="object 978"/>
            <p:cNvSpPr/>
            <p:nvPr/>
          </p:nvSpPr>
          <p:spPr>
            <a:xfrm>
              <a:off x="10032146" y="441024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9" name="object 979"/>
            <p:cNvSpPr/>
            <p:nvPr/>
          </p:nvSpPr>
          <p:spPr>
            <a:xfrm>
              <a:off x="10032146" y="441024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0" name="object 980"/>
            <p:cNvSpPr/>
            <p:nvPr/>
          </p:nvSpPr>
          <p:spPr>
            <a:xfrm>
              <a:off x="10189348" y="3964255"/>
              <a:ext cx="0" cy="529590"/>
            </a:xfrm>
            <a:custGeom>
              <a:avLst/>
              <a:gdLst/>
              <a:ahLst/>
              <a:cxnLst/>
              <a:rect l="l" t="t" r="r" b="b"/>
              <a:pathLst>
                <a:path h="529589">
                  <a:moveTo>
                    <a:pt x="0" y="529531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1" name="object 981"/>
            <p:cNvSpPr/>
            <p:nvPr/>
          </p:nvSpPr>
          <p:spPr>
            <a:xfrm>
              <a:off x="10141804" y="44937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2" name="object 982"/>
            <p:cNvSpPr/>
            <p:nvPr/>
          </p:nvSpPr>
          <p:spPr>
            <a:xfrm>
              <a:off x="10141804" y="449378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3" name="object 983"/>
            <p:cNvSpPr/>
            <p:nvPr/>
          </p:nvSpPr>
          <p:spPr>
            <a:xfrm>
              <a:off x="10299017" y="3994856"/>
              <a:ext cx="0" cy="642620"/>
            </a:xfrm>
            <a:custGeom>
              <a:avLst/>
              <a:gdLst/>
              <a:ahLst/>
              <a:cxnLst/>
              <a:rect l="l" t="t" r="r" b="b"/>
              <a:pathLst>
                <a:path h="642620">
                  <a:moveTo>
                    <a:pt x="0" y="642522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4" name="object 984"/>
            <p:cNvSpPr/>
            <p:nvPr/>
          </p:nvSpPr>
          <p:spPr>
            <a:xfrm>
              <a:off x="10251475" y="463737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5" name="object 985"/>
            <p:cNvSpPr/>
            <p:nvPr/>
          </p:nvSpPr>
          <p:spPr>
            <a:xfrm>
              <a:off x="10251475" y="463737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6" name="object 986"/>
            <p:cNvSpPr/>
            <p:nvPr/>
          </p:nvSpPr>
          <p:spPr>
            <a:xfrm>
              <a:off x="10408676" y="3709153"/>
              <a:ext cx="0" cy="517525"/>
            </a:xfrm>
            <a:custGeom>
              <a:avLst/>
              <a:gdLst/>
              <a:ahLst/>
              <a:cxnLst/>
              <a:rect l="l" t="t" r="r" b="b"/>
              <a:pathLst>
                <a:path h="517525">
                  <a:moveTo>
                    <a:pt x="0" y="517158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7" name="object 987"/>
            <p:cNvSpPr/>
            <p:nvPr/>
          </p:nvSpPr>
          <p:spPr>
            <a:xfrm>
              <a:off x="10361133" y="422631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8" name="object 988"/>
            <p:cNvSpPr/>
            <p:nvPr/>
          </p:nvSpPr>
          <p:spPr>
            <a:xfrm>
              <a:off x="10361133" y="4226311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9" name="object 989"/>
            <p:cNvSpPr/>
            <p:nvPr/>
          </p:nvSpPr>
          <p:spPr>
            <a:xfrm>
              <a:off x="10518347" y="3802728"/>
              <a:ext cx="0" cy="577215"/>
            </a:xfrm>
            <a:custGeom>
              <a:avLst/>
              <a:gdLst/>
              <a:ahLst/>
              <a:cxnLst/>
              <a:rect l="l" t="t" r="r" b="b"/>
              <a:pathLst>
                <a:path h="577214">
                  <a:moveTo>
                    <a:pt x="0" y="576781"/>
                  </a:moveTo>
                  <a:lnTo>
                    <a:pt x="0" y="0"/>
                  </a:lnTo>
                </a:path>
              </a:pathLst>
            </a:custGeom>
            <a:ln w="1584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0" name="object 990"/>
            <p:cNvSpPr/>
            <p:nvPr/>
          </p:nvSpPr>
          <p:spPr>
            <a:xfrm>
              <a:off x="10470805" y="437950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1" name="object 991"/>
            <p:cNvSpPr/>
            <p:nvPr/>
          </p:nvSpPr>
          <p:spPr>
            <a:xfrm>
              <a:off x="10470805" y="437950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2" name="object 992"/>
            <p:cNvSpPr/>
            <p:nvPr/>
          </p:nvSpPr>
          <p:spPr>
            <a:xfrm>
              <a:off x="7619528" y="593685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3" name="object 993"/>
            <p:cNvSpPr/>
            <p:nvPr/>
          </p:nvSpPr>
          <p:spPr>
            <a:xfrm>
              <a:off x="7619528" y="593685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4" name="object 994"/>
            <p:cNvSpPr/>
            <p:nvPr/>
          </p:nvSpPr>
          <p:spPr>
            <a:xfrm>
              <a:off x="7720295" y="61673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5" name="object 995"/>
            <p:cNvSpPr/>
            <p:nvPr/>
          </p:nvSpPr>
          <p:spPr>
            <a:xfrm>
              <a:off x="7720295" y="6167365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6" name="object 996"/>
            <p:cNvSpPr/>
            <p:nvPr/>
          </p:nvSpPr>
          <p:spPr>
            <a:xfrm>
              <a:off x="7838857" y="64856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7" name="object 997"/>
            <p:cNvSpPr/>
            <p:nvPr/>
          </p:nvSpPr>
          <p:spPr>
            <a:xfrm>
              <a:off x="7838857" y="64856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8" name="object 998"/>
            <p:cNvSpPr/>
            <p:nvPr/>
          </p:nvSpPr>
          <p:spPr>
            <a:xfrm>
              <a:off x="7939624" y="654260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9" name="object 999"/>
            <p:cNvSpPr/>
            <p:nvPr/>
          </p:nvSpPr>
          <p:spPr>
            <a:xfrm>
              <a:off x="7939624" y="654260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0" name="object 1000"/>
            <p:cNvSpPr/>
            <p:nvPr/>
          </p:nvSpPr>
          <p:spPr>
            <a:xfrm>
              <a:off x="8058186" y="66907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1" name="object 1001"/>
            <p:cNvSpPr/>
            <p:nvPr/>
          </p:nvSpPr>
          <p:spPr>
            <a:xfrm>
              <a:off x="8058186" y="669076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2" name="object 1002"/>
            <p:cNvSpPr/>
            <p:nvPr/>
          </p:nvSpPr>
          <p:spPr>
            <a:xfrm>
              <a:off x="8166064" y="66415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3" name="object 1003"/>
            <p:cNvSpPr/>
            <p:nvPr/>
          </p:nvSpPr>
          <p:spPr>
            <a:xfrm>
              <a:off x="8166064" y="66415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4" name="object 1004"/>
            <p:cNvSpPr/>
            <p:nvPr/>
          </p:nvSpPr>
          <p:spPr>
            <a:xfrm>
              <a:off x="8277515" y="51255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5" name="object 1005"/>
            <p:cNvSpPr/>
            <p:nvPr/>
          </p:nvSpPr>
          <p:spPr>
            <a:xfrm>
              <a:off x="8277515" y="512559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6" name="object 1006"/>
            <p:cNvSpPr/>
            <p:nvPr/>
          </p:nvSpPr>
          <p:spPr>
            <a:xfrm>
              <a:off x="8385391" y="479111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7" name="object 1007"/>
            <p:cNvSpPr/>
            <p:nvPr/>
          </p:nvSpPr>
          <p:spPr>
            <a:xfrm>
              <a:off x="8385391" y="479111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8" name="object 1008"/>
            <p:cNvSpPr/>
            <p:nvPr/>
          </p:nvSpPr>
          <p:spPr>
            <a:xfrm>
              <a:off x="8496844" y="47845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9" name="object 1009"/>
            <p:cNvSpPr/>
            <p:nvPr/>
          </p:nvSpPr>
          <p:spPr>
            <a:xfrm>
              <a:off x="8496844" y="47845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0" name="object 1010"/>
            <p:cNvSpPr/>
            <p:nvPr/>
          </p:nvSpPr>
          <p:spPr>
            <a:xfrm>
              <a:off x="8606474" y="462355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1" name="object 1011"/>
            <p:cNvSpPr/>
            <p:nvPr/>
          </p:nvSpPr>
          <p:spPr>
            <a:xfrm>
              <a:off x="8606474" y="462355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2" name="object 1012"/>
            <p:cNvSpPr/>
            <p:nvPr/>
          </p:nvSpPr>
          <p:spPr>
            <a:xfrm>
              <a:off x="8716174" y="48647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3" name="object 1013"/>
            <p:cNvSpPr/>
            <p:nvPr/>
          </p:nvSpPr>
          <p:spPr>
            <a:xfrm>
              <a:off x="8716174" y="486475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4" name="object 1014"/>
            <p:cNvSpPr/>
            <p:nvPr/>
          </p:nvSpPr>
          <p:spPr>
            <a:xfrm>
              <a:off x="8825803" y="460943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5" name="object 1015"/>
            <p:cNvSpPr/>
            <p:nvPr/>
          </p:nvSpPr>
          <p:spPr>
            <a:xfrm>
              <a:off x="8825803" y="460943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6" name="object 1016"/>
            <p:cNvSpPr/>
            <p:nvPr/>
          </p:nvSpPr>
          <p:spPr>
            <a:xfrm>
              <a:off x="8935502" y="436821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7" name="object 1017"/>
            <p:cNvSpPr/>
            <p:nvPr/>
          </p:nvSpPr>
          <p:spPr>
            <a:xfrm>
              <a:off x="8935502" y="436821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8" name="object 1018"/>
            <p:cNvSpPr/>
            <p:nvPr/>
          </p:nvSpPr>
          <p:spPr>
            <a:xfrm>
              <a:off x="9045131" y="44151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9" name="object 1019"/>
            <p:cNvSpPr/>
            <p:nvPr/>
          </p:nvSpPr>
          <p:spPr>
            <a:xfrm>
              <a:off x="9045131" y="4415180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0" name="object 1020"/>
            <p:cNvSpPr/>
            <p:nvPr/>
          </p:nvSpPr>
          <p:spPr>
            <a:xfrm>
              <a:off x="9154830" y="43568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1" name="object 1021"/>
            <p:cNvSpPr/>
            <p:nvPr/>
          </p:nvSpPr>
          <p:spPr>
            <a:xfrm>
              <a:off x="9154830" y="435688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2" name="object 1022"/>
            <p:cNvSpPr/>
            <p:nvPr/>
          </p:nvSpPr>
          <p:spPr>
            <a:xfrm>
              <a:off x="9264461" y="406120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3" name="object 1023"/>
            <p:cNvSpPr/>
            <p:nvPr/>
          </p:nvSpPr>
          <p:spPr>
            <a:xfrm>
              <a:off x="9264461" y="4061207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4" name="object 1024"/>
            <p:cNvSpPr/>
            <p:nvPr/>
          </p:nvSpPr>
          <p:spPr>
            <a:xfrm>
              <a:off x="9374159" y="37380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5" name="object 1025"/>
            <p:cNvSpPr/>
            <p:nvPr/>
          </p:nvSpPr>
          <p:spPr>
            <a:xfrm>
              <a:off x="9374159" y="37380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6" name="object 1026"/>
            <p:cNvSpPr/>
            <p:nvPr/>
          </p:nvSpPr>
          <p:spPr>
            <a:xfrm>
              <a:off x="9483792" y="37005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7" name="object 1027"/>
            <p:cNvSpPr/>
            <p:nvPr/>
          </p:nvSpPr>
          <p:spPr>
            <a:xfrm>
              <a:off x="9483792" y="37005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8" name="object 1028"/>
            <p:cNvSpPr/>
            <p:nvPr/>
          </p:nvSpPr>
          <p:spPr>
            <a:xfrm>
              <a:off x="9593489" y="39273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9" name="object 1029"/>
            <p:cNvSpPr/>
            <p:nvPr/>
          </p:nvSpPr>
          <p:spPr>
            <a:xfrm>
              <a:off x="9593489" y="39273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0" name="object 1030"/>
            <p:cNvSpPr/>
            <p:nvPr/>
          </p:nvSpPr>
          <p:spPr>
            <a:xfrm>
              <a:off x="9703119" y="38377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1" name="object 1031"/>
            <p:cNvSpPr/>
            <p:nvPr/>
          </p:nvSpPr>
          <p:spPr>
            <a:xfrm>
              <a:off x="9703119" y="383773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2" name="object 1032"/>
            <p:cNvSpPr/>
            <p:nvPr/>
          </p:nvSpPr>
          <p:spPr>
            <a:xfrm>
              <a:off x="9812817" y="357980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3" name="object 1033"/>
            <p:cNvSpPr/>
            <p:nvPr/>
          </p:nvSpPr>
          <p:spPr>
            <a:xfrm>
              <a:off x="9812817" y="3579802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4" name="object 1034"/>
            <p:cNvSpPr/>
            <p:nvPr/>
          </p:nvSpPr>
          <p:spPr>
            <a:xfrm>
              <a:off x="9922475" y="387577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5" name="object 1035"/>
            <p:cNvSpPr/>
            <p:nvPr/>
          </p:nvSpPr>
          <p:spPr>
            <a:xfrm>
              <a:off x="9922475" y="3875779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6" name="object 1036"/>
            <p:cNvSpPr/>
            <p:nvPr/>
          </p:nvSpPr>
          <p:spPr>
            <a:xfrm>
              <a:off x="10032146" y="375747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7" name="object 1037"/>
            <p:cNvSpPr/>
            <p:nvPr/>
          </p:nvSpPr>
          <p:spPr>
            <a:xfrm>
              <a:off x="10032146" y="375747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8" name="object 1038"/>
            <p:cNvSpPr/>
            <p:nvPr/>
          </p:nvSpPr>
          <p:spPr>
            <a:xfrm>
              <a:off x="10141804" y="39642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9" name="object 1039"/>
            <p:cNvSpPr/>
            <p:nvPr/>
          </p:nvSpPr>
          <p:spPr>
            <a:xfrm>
              <a:off x="10141804" y="39642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0" name="object 1040"/>
            <p:cNvSpPr/>
            <p:nvPr/>
          </p:nvSpPr>
          <p:spPr>
            <a:xfrm>
              <a:off x="10251475" y="39948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1" name="object 1041"/>
            <p:cNvSpPr/>
            <p:nvPr/>
          </p:nvSpPr>
          <p:spPr>
            <a:xfrm>
              <a:off x="10251475" y="3994854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2" name="object 1042"/>
            <p:cNvSpPr/>
            <p:nvPr/>
          </p:nvSpPr>
          <p:spPr>
            <a:xfrm>
              <a:off x="10361133" y="370915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3" name="object 1043"/>
            <p:cNvSpPr/>
            <p:nvPr/>
          </p:nvSpPr>
          <p:spPr>
            <a:xfrm>
              <a:off x="10361133" y="370915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4" name="object 1044"/>
            <p:cNvSpPr/>
            <p:nvPr/>
          </p:nvSpPr>
          <p:spPr>
            <a:xfrm>
              <a:off x="10470805" y="38027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5" name="object 1045"/>
            <p:cNvSpPr/>
            <p:nvPr/>
          </p:nvSpPr>
          <p:spPr>
            <a:xfrm>
              <a:off x="10470805" y="3802726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>
                  <a:moveTo>
                    <a:pt x="95094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6" name="object 1046"/>
            <p:cNvSpPr/>
            <p:nvPr/>
          </p:nvSpPr>
          <p:spPr>
            <a:xfrm>
              <a:off x="7009087" y="3837089"/>
              <a:ext cx="3509645" cy="3745229"/>
            </a:xfrm>
            <a:custGeom>
              <a:avLst/>
              <a:gdLst/>
              <a:ahLst/>
              <a:cxnLst/>
              <a:rect l="l" t="t" r="r" b="b"/>
              <a:pathLst>
                <a:path w="3509645" h="3745229">
                  <a:moveTo>
                    <a:pt x="0" y="3745127"/>
                  </a:moveTo>
                  <a:lnTo>
                    <a:pt x="219328" y="3251584"/>
                  </a:lnTo>
                  <a:lnTo>
                    <a:pt x="438656" y="2649170"/>
                  </a:lnTo>
                  <a:lnTo>
                    <a:pt x="509264" y="3019327"/>
                  </a:lnTo>
                  <a:lnTo>
                    <a:pt x="657985" y="2634653"/>
                  </a:lnTo>
                  <a:lnTo>
                    <a:pt x="758752" y="2750782"/>
                  </a:lnTo>
                  <a:lnTo>
                    <a:pt x="877315" y="2874167"/>
                  </a:lnTo>
                  <a:lnTo>
                    <a:pt x="978080" y="2903199"/>
                  </a:lnTo>
                  <a:lnTo>
                    <a:pt x="1096643" y="3033842"/>
                  </a:lnTo>
                  <a:lnTo>
                    <a:pt x="1204520" y="2946747"/>
                  </a:lnTo>
                  <a:lnTo>
                    <a:pt x="1315971" y="1763693"/>
                  </a:lnTo>
                  <a:lnTo>
                    <a:pt x="1423848" y="1502405"/>
                  </a:lnTo>
                  <a:lnTo>
                    <a:pt x="1535300" y="1538696"/>
                  </a:lnTo>
                  <a:lnTo>
                    <a:pt x="1644931" y="1371761"/>
                  </a:lnTo>
                  <a:lnTo>
                    <a:pt x="1754630" y="1480630"/>
                  </a:lnTo>
                  <a:lnTo>
                    <a:pt x="1864260" y="1284665"/>
                  </a:lnTo>
                  <a:lnTo>
                    <a:pt x="1973958" y="1008861"/>
                  </a:lnTo>
                  <a:lnTo>
                    <a:pt x="2083588" y="1059667"/>
                  </a:lnTo>
                  <a:lnTo>
                    <a:pt x="2193286" y="958055"/>
                  </a:lnTo>
                  <a:lnTo>
                    <a:pt x="2302916" y="573381"/>
                  </a:lnTo>
                  <a:lnTo>
                    <a:pt x="2412615" y="290319"/>
                  </a:lnTo>
                  <a:lnTo>
                    <a:pt x="2522246" y="159675"/>
                  </a:lnTo>
                  <a:lnTo>
                    <a:pt x="2631945" y="420963"/>
                  </a:lnTo>
                  <a:lnTo>
                    <a:pt x="2741575" y="319351"/>
                  </a:lnTo>
                  <a:lnTo>
                    <a:pt x="2851273" y="0"/>
                  </a:lnTo>
                  <a:lnTo>
                    <a:pt x="2960930" y="341125"/>
                  </a:lnTo>
                  <a:lnTo>
                    <a:pt x="3070601" y="246770"/>
                  </a:lnTo>
                  <a:lnTo>
                    <a:pt x="3180260" y="391931"/>
                  </a:lnTo>
                  <a:lnTo>
                    <a:pt x="3289930" y="479027"/>
                  </a:lnTo>
                  <a:lnTo>
                    <a:pt x="3399588" y="130643"/>
                  </a:lnTo>
                  <a:lnTo>
                    <a:pt x="3509260" y="254029"/>
                  </a:lnTo>
                </a:path>
              </a:pathLst>
            </a:custGeom>
            <a:ln w="1585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7" name="object 1047"/>
            <p:cNvSpPr/>
            <p:nvPr/>
          </p:nvSpPr>
          <p:spPr>
            <a:xfrm>
              <a:off x="7009087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8" name="object 1048"/>
            <p:cNvSpPr/>
            <p:nvPr/>
          </p:nvSpPr>
          <p:spPr>
            <a:xfrm>
              <a:off x="7009087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9" name="object 1049"/>
            <p:cNvSpPr/>
            <p:nvPr/>
          </p:nvSpPr>
          <p:spPr>
            <a:xfrm>
              <a:off x="7009087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0" name="object 1050"/>
            <p:cNvSpPr/>
            <p:nvPr/>
          </p:nvSpPr>
          <p:spPr>
            <a:xfrm>
              <a:off x="7009087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1" name="object 1051"/>
            <p:cNvSpPr/>
            <p:nvPr/>
          </p:nvSpPr>
          <p:spPr>
            <a:xfrm>
              <a:off x="7737680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2" name="object 1052"/>
            <p:cNvSpPr/>
            <p:nvPr/>
          </p:nvSpPr>
          <p:spPr>
            <a:xfrm>
              <a:off x="7737680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3" name="object 1053"/>
            <p:cNvSpPr/>
            <p:nvPr/>
          </p:nvSpPr>
          <p:spPr>
            <a:xfrm>
              <a:off x="757604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4" name="object 1054"/>
            <p:cNvSpPr/>
            <p:nvPr/>
          </p:nvSpPr>
          <p:spPr>
            <a:xfrm>
              <a:off x="757604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5" name="object 1055"/>
            <p:cNvSpPr/>
            <p:nvPr/>
          </p:nvSpPr>
          <p:spPr>
            <a:xfrm>
              <a:off x="762482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6" name="object 1056"/>
            <p:cNvSpPr/>
            <p:nvPr/>
          </p:nvSpPr>
          <p:spPr>
            <a:xfrm>
              <a:off x="762482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7" name="object 1057"/>
            <p:cNvSpPr/>
            <p:nvPr/>
          </p:nvSpPr>
          <p:spPr>
            <a:xfrm>
              <a:off x="766707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8" name="object 1058"/>
            <p:cNvSpPr/>
            <p:nvPr/>
          </p:nvSpPr>
          <p:spPr>
            <a:xfrm>
              <a:off x="766707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9" name="object 1059"/>
            <p:cNvSpPr/>
            <p:nvPr/>
          </p:nvSpPr>
          <p:spPr>
            <a:xfrm>
              <a:off x="770434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0" name="object 1060"/>
            <p:cNvSpPr/>
            <p:nvPr/>
          </p:nvSpPr>
          <p:spPr>
            <a:xfrm>
              <a:off x="770434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1" name="object 1061"/>
            <p:cNvSpPr/>
            <p:nvPr/>
          </p:nvSpPr>
          <p:spPr>
            <a:xfrm>
              <a:off x="8466275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2" name="object 1062"/>
            <p:cNvSpPr/>
            <p:nvPr/>
          </p:nvSpPr>
          <p:spPr>
            <a:xfrm>
              <a:off x="8466275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3" name="object 1063"/>
            <p:cNvSpPr/>
            <p:nvPr/>
          </p:nvSpPr>
          <p:spPr>
            <a:xfrm>
              <a:off x="830463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4" name="object 1064"/>
            <p:cNvSpPr/>
            <p:nvPr/>
          </p:nvSpPr>
          <p:spPr>
            <a:xfrm>
              <a:off x="830463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5" name="object 1065"/>
            <p:cNvSpPr/>
            <p:nvPr/>
          </p:nvSpPr>
          <p:spPr>
            <a:xfrm>
              <a:off x="835341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6" name="object 1066"/>
            <p:cNvSpPr/>
            <p:nvPr/>
          </p:nvSpPr>
          <p:spPr>
            <a:xfrm>
              <a:off x="835341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7" name="object 1067"/>
            <p:cNvSpPr/>
            <p:nvPr/>
          </p:nvSpPr>
          <p:spPr>
            <a:xfrm>
              <a:off x="839566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8" name="object 1068"/>
            <p:cNvSpPr/>
            <p:nvPr/>
          </p:nvSpPr>
          <p:spPr>
            <a:xfrm>
              <a:off x="839566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9" name="object 1069"/>
            <p:cNvSpPr/>
            <p:nvPr/>
          </p:nvSpPr>
          <p:spPr>
            <a:xfrm>
              <a:off x="843293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0" name="object 1070"/>
            <p:cNvSpPr/>
            <p:nvPr/>
          </p:nvSpPr>
          <p:spPr>
            <a:xfrm>
              <a:off x="843293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1" name="object 1071"/>
            <p:cNvSpPr/>
            <p:nvPr/>
          </p:nvSpPr>
          <p:spPr>
            <a:xfrm>
              <a:off x="9194869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2" name="object 1072"/>
            <p:cNvSpPr/>
            <p:nvPr/>
          </p:nvSpPr>
          <p:spPr>
            <a:xfrm>
              <a:off x="9194869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3" name="object 1073"/>
            <p:cNvSpPr/>
            <p:nvPr/>
          </p:nvSpPr>
          <p:spPr>
            <a:xfrm>
              <a:off x="903323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4" name="object 1074"/>
            <p:cNvSpPr/>
            <p:nvPr/>
          </p:nvSpPr>
          <p:spPr>
            <a:xfrm>
              <a:off x="903323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5" name="object 1075"/>
            <p:cNvSpPr/>
            <p:nvPr/>
          </p:nvSpPr>
          <p:spPr>
            <a:xfrm>
              <a:off x="908200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6" name="object 1076"/>
            <p:cNvSpPr/>
            <p:nvPr/>
          </p:nvSpPr>
          <p:spPr>
            <a:xfrm>
              <a:off x="908200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7" name="object 1077"/>
            <p:cNvSpPr/>
            <p:nvPr/>
          </p:nvSpPr>
          <p:spPr>
            <a:xfrm>
              <a:off x="912426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8" name="object 1078"/>
            <p:cNvSpPr/>
            <p:nvPr/>
          </p:nvSpPr>
          <p:spPr>
            <a:xfrm>
              <a:off x="912426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9" name="object 1079"/>
            <p:cNvSpPr/>
            <p:nvPr/>
          </p:nvSpPr>
          <p:spPr>
            <a:xfrm>
              <a:off x="916153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0" name="object 1080"/>
            <p:cNvSpPr/>
            <p:nvPr/>
          </p:nvSpPr>
          <p:spPr>
            <a:xfrm>
              <a:off x="916153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1" name="object 1081"/>
            <p:cNvSpPr/>
            <p:nvPr/>
          </p:nvSpPr>
          <p:spPr>
            <a:xfrm>
              <a:off x="9923464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2" name="object 1082"/>
            <p:cNvSpPr/>
            <p:nvPr/>
          </p:nvSpPr>
          <p:spPr>
            <a:xfrm>
              <a:off x="9923464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3" name="object 1083"/>
            <p:cNvSpPr/>
            <p:nvPr/>
          </p:nvSpPr>
          <p:spPr>
            <a:xfrm>
              <a:off x="976182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4" name="object 1084"/>
            <p:cNvSpPr/>
            <p:nvPr/>
          </p:nvSpPr>
          <p:spPr>
            <a:xfrm>
              <a:off x="976182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5" name="object 1085"/>
            <p:cNvSpPr/>
            <p:nvPr/>
          </p:nvSpPr>
          <p:spPr>
            <a:xfrm>
              <a:off x="981060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6" name="object 1086"/>
            <p:cNvSpPr/>
            <p:nvPr/>
          </p:nvSpPr>
          <p:spPr>
            <a:xfrm>
              <a:off x="981060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7" name="object 1087"/>
            <p:cNvSpPr/>
            <p:nvPr/>
          </p:nvSpPr>
          <p:spPr>
            <a:xfrm>
              <a:off x="985285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8" name="object 1088"/>
            <p:cNvSpPr/>
            <p:nvPr/>
          </p:nvSpPr>
          <p:spPr>
            <a:xfrm>
              <a:off x="985285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9" name="object 1089"/>
            <p:cNvSpPr/>
            <p:nvPr/>
          </p:nvSpPr>
          <p:spPr>
            <a:xfrm>
              <a:off x="989012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0" name="object 1090"/>
            <p:cNvSpPr/>
            <p:nvPr/>
          </p:nvSpPr>
          <p:spPr>
            <a:xfrm>
              <a:off x="989012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1" name="object 1091"/>
            <p:cNvSpPr/>
            <p:nvPr/>
          </p:nvSpPr>
          <p:spPr>
            <a:xfrm>
              <a:off x="10652059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2" name="object 1092"/>
            <p:cNvSpPr/>
            <p:nvPr/>
          </p:nvSpPr>
          <p:spPr>
            <a:xfrm>
              <a:off x="10652059" y="2574196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3" name="object 1093"/>
            <p:cNvSpPr/>
            <p:nvPr/>
          </p:nvSpPr>
          <p:spPr>
            <a:xfrm>
              <a:off x="1049042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4" name="object 1094"/>
            <p:cNvSpPr/>
            <p:nvPr/>
          </p:nvSpPr>
          <p:spPr>
            <a:xfrm>
              <a:off x="1049042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5" name="object 1095"/>
            <p:cNvSpPr/>
            <p:nvPr/>
          </p:nvSpPr>
          <p:spPr>
            <a:xfrm>
              <a:off x="1053919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6" name="object 1096"/>
            <p:cNvSpPr/>
            <p:nvPr/>
          </p:nvSpPr>
          <p:spPr>
            <a:xfrm>
              <a:off x="1053919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7" name="object 1097"/>
            <p:cNvSpPr/>
            <p:nvPr/>
          </p:nvSpPr>
          <p:spPr>
            <a:xfrm>
              <a:off x="1058145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8" name="object 1098"/>
            <p:cNvSpPr/>
            <p:nvPr/>
          </p:nvSpPr>
          <p:spPr>
            <a:xfrm>
              <a:off x="1058145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9" name="object 1099"/>
            <p:cNvSpPr/>
            <p:nvPr/>
          </p:nvSpPr>
          <p:spPr>
            <a:xfrm>
              <a:off x="1061872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0" name="object 1100"/>
            <p:cNvSpPr/>
            <p:nvPr/>
          </p:nvSpPr>
          <p:spPr>
            <a:xfrm>
              <a:off x="1061872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1" name="object 1101"/>
            <p:cNvSpPr/>
            <p:nvPr/>
          </p:nvSpPr>
          <p:spPr>
            <a:xfrm>
              <a:off x="722841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2" name="object 1102"/>
            <p:cNvSpPr/>
            <p:nvPr/>
          </p:nvSpPr>
          <p:spPr>
            <a:xfrm>
              <a:off x="722841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3" name="object 1103"/>
            <p:cNvSpPr/>
            <p:nvPr/>
          </p:nvSpPr>
          <p:spPr>
            <a:xfrm>
              <a:off x="735671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4" name="object 1104"/>
            <p:cNvSpPr/>
            <p:nvPr/>
          </p:nvSpPr>
          <p:spPr>
            <a:xfrm>
              <a:off x="735671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5" name="object 1105"/>
            <p:cNvSpPr/>
            <p:nvPr/>
          </p:nvSpPr>
          <p:spPr>
            <a:xfrm>
              <a:off x="744774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6" name="object 1106"/>
            <p:cNvSpPr/>
            <p:nvPr/>
          </p:nvSpPr>
          <p:spPr>
            <a:xfrm>
              <a:off x="744774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7" name="object 1107"/>
            <p:cNvSpPr/>
            <p:nvPr/>
          </p:nvSpPr>
          <p:spPr>
            <a:xfrm>
              <a:off x="751835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8" name="object 1108"/>
            <p:cNvSpPr/>
            <p:nvPr/>
          </p:nvSpPr>
          <p:spPr>
            <a:xfrm>
              <a:off x="751835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9" name="object 1109"/>
            <p:cNvSpPr/>
            <p:nvPr/>
          </p:nvSpPr>
          <p:spPr>
            <a:xfrm>
              <a:off x="795701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0" name="object 1110"/>
            <p:cNvSpPr/>
            <p:nvPr/>
          </p:nvSpPr>
          <p:spPr>
            <a:xfrm>
              <a:off x="795701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1" name="object 1111"/>
            <p:cNvSpPr/>
            <p:nvPr/>
          </p:nvSpPr>
          <p:spPr>
            <a:xfrm>
              <a:off x="808530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2" name="object 1112"/>
            <p:cNvSpPr/>
            <p:nvPr/>
          </p:nvSpPr>
          <p:spPr>
            <a:xfrm>
              <a:off x="808530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3" name="object 1113"/>
            <p:cNvSpPr/>
            <p:nvPr/>
          </p:nvSpPr>
          <p:spPr>
            <a:xfrm>
              <a:off x="817633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4" name="object 1114"/>
            <p:cNvSpPr/>
            <p:nvPr/>
          </p:nvSpPr>
          <p:spPr>
            <a:xfrm>
              <a:off x="8176339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5" name="object 1115"/>
            <p:cNvSpPr/>
            <p:nvPr/>
          </p:nvSpPr>
          <p:spPr>
            <a:xfrm>
              <a:off x="824694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6" name="object 1116"/>
            <p:cNvSpPr/>
            <p:nvPr/>
          </p:nvSpPr>
          <p:spPr>
            <a:xfrm>
              <a:off x="8246947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7" name="object 1117"/>
            <p:cNvSpPr/>
            <p:nvPr/>
          </p:nvSpPr>
          <p:spPr>
            <a:xfrm>
              <a:off x="868560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8" name="object 1118"/>
            <p:cNvSpPr/>
            <p:nvPr/>
          </p:nvSpPr>
          <p:spPr>
            <a:xfrm>
              <a:off x="8685605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9" name="object 1119"/>
            <p:cNvSpPr/>
            <p:nvPr/>
          </p:nvSpPr>
          <p:spPr>
            <a:xfrm>
              <a:off x="881390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0" name="object 1120"/>
            <p:cNvSpPr/>
            <p:nvPr/>
          </p:nvSpPr>
          <p:spPr>
            <a:xfrm>
              <a:off x="8813904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1" name="object 1121"/>
            <p:cNvSpPr/>
            <p:nvPr/>
          </p:nvSpPr>
          <p:spPr>
            <a:xfrm>
              <a:off x="890493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2" name="object 1122"/>
            <p:cNvSpPr/>
            <p:nvPr/>
          </p:nvSpPr>
          <p:spPr>
            <a:xfrm>
              <a:off x="8904933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3" name="object 1123"/>
            <p:cNvSpPr/>
            <p:nvPr/>
          </p:nvSpPr>
          <p:spPr>
            <a:xfrm>
              <a:off x="897554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4" name="object 1124"/>
            <p:cNvSpPr/>
            <p:nvPr/>
          </p:nvSpPr>
          <p:spPr>
            <a:xfrm>
              <a:off x="897554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5" name="object 1125"/>
            <p:cNvSpPr/>
            <p:nvPr/>
          </p:nvSpPr>
          <p:spPr>
            <a:xfrm>
              <a:off x="941419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6" name="object 1126"/>
            <p:cNvSpPr/>
            <p:nvPr/>
          </p:nvSpPr>
          <p:spPr>
            <a:xfrm>
              <a:off x="941419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7" name="object 1127"/>
            <p:cNvSpPr/>
            <p:nvPr/>
          </p:nvSpPr>
          <p:spPr>
            <a:xfrm>
              <a:off x="954249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8" name="object 1128"/>
            <p:cNvSpPr/>
            <p:nvPr/>
          </p:nvSpPr>
          <p:spPr>
            <a:xfrm>
              <a:off x="954249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9" name="object 1129"/>
            <p:cNvSpPr/>
            <p:nvPr/>
          </p:nvSpPr>
          <p:spPr>
            <a:xfrm>
              <a:off x="963352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0" name="object 1130"/>
            <p:cNvSpPr/>
            <p:nvPr/>
          </p:nvSpPr>
          <p:spPr>
            <a:xfrm>
              <a:off x="9633528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1" name="object 1131"/>
            <p:cNvSpPr/>
            <p:nvPr/>
          </p:nvSpPr>
          <p:spPr>
            <a:xfrm>
              <a:off x="970413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2" name="object 1132"/>
            <p:cNvSpPr/>
            <p:nvPr/>
          </p:nvSpPr>
          <p:spPr>
            <a:xfrm>
              <a:off x="9704136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3" name="object 1133"/>
            <p:cNvSpPr/>
            <p:nvPr/>
          </p:nvSpPr>
          <p:spPr>
            <a:xfrm>
              <a:off x="1014279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4" name="object 1134"/>
            <p:cNvSpPr/>
            <p:nvPr/>
          </p:nvSpPr>
          <p:spPr>
            <a:xfrm>
              <a:off x="1014279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5" name="object 1135"/>
            <p:cNvSpPr/>
            <p:nvPr/>
          </p:nvSpPr>
          <p:spPr>
            <a:xfrm>
              <a:off x="1027109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6" name="object 1136"/>
            <p:cNvSpPr/>
            <p:nvPr/>
          </p:nvSpPr>
          <p:spPr>
            <a:xfrm>
              <a:off x="10271091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7" name="object 1137"/>
            <p:cNvSpPr/>
            <p:nvPr/>
          </p:nvSpPr>
          <p:spPr>
            <a:xfrm>
              <a:off x="1036212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8" name="object 1138"/>
            <p:cNvSpPr/>
            <p:nvPr/>
          </p:nvSpPr>
          <p:spPr>
            <a:xfrm>
              <a:off x="10362122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9" name="object 1139"/>
            <p:cNvSpPr/>
            <p:nvPr/>
          </p:nvSpPr>
          <p:spPr>
            <a:xfrm>
              <a:off x="1043273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0" name="object 1140"/>
            <p:cNvSpPr/>
            <p:nvPr/>
          </p:nvSpPr>
          <p:spPr>
            <a:xfrm>
              <a:off x="10432730" y="2574196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1" name="object 1141"/>
            <p:cNvSpPr/>
            <p:nvPr/>
          </p:nvSpPr>
          <p:spPr>
            <a:xfrm>
              <a:off x="10652059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2" name="object 1142"/>
            <p:cNvSpPr/>
            <p:nvPr/>
          </p:nvSpPr>
          <p:spPr>
            <a:xfrm>
              <a:off x="10652059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3" name="object 1143"/>
            <p:cNvSpPr/>
            <p:nvPr/>
          </p:nvSpPr>
          <p:spPr>
            <a:xfrm>
              <a:off x="1049042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4" name="object 1144"/>
            <p:cNvSpPr/>
            <p:nvPr/>
          </p:nvSpPr>
          <p:spPr>
            <a:xfrm>
              <a:off x="1049042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5" name="object 1145"/>
            <p:cNvSpPr/>
            <p:nvPr/>
          </p:nvSpPr>
          <p:spPr>
            <a:xfrm>
              <a:off x="1053919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6" name="object 1146"/>
            <p:cNvSpPr/>
            <p:nvPr/>
          </p:nvSpPr>
          <p:spPr>
            <a:xfrm>
              <a:off x="1053919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7" name="object 1147"/>
            <p:cNvSpPr/>
            <p:nvPr/>
          </p:nvSpPr>
          <p:spPr>
            <a:xfrm>
              <a:off x="1058145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8" name="object 1148"/>
            <p:cNvSpPr/>
            <p:nvPr/>
          </p:nvSpPr>
          <p:spPr>
            <a:xfrm>
              <a:off x="1058145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9" name="object 1149"/>
            <p:cNvSpPr/>
            <p:nvPr/>
          </p:nvSpPr>
          <p:spPr>
            <a:xfrm>
              <a:off x="1061872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0" name="object 1150"/>
            <p:cNvSpPr/>
            <p:nvPr/>
          </p:nvSpPr>
          <p:spPr>
            <a:xfrm>
              <a:off x="1061872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1" name="object 1151"/>
            <p:cNvSpPr/>
            <p:nvPr/>
          </p:nvSpPr>
          <p:spPr>
            <a:xfrm>
              <a:off x="7737680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2" name="object 1152"/>
            <p:cNvSpPr/>
            <p:nvPr/>
          </p:nvSpPr>
          <p:spPr>
            <a:xfrm>
              <a:off x="7737680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3" name="object 1153"/>
            <p:cNvSpPr/>
            <p:nvPr/>
          </p:nvSpPr>
          <p:spPr>
            <a:xfrm>
              <a:off x="757604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4" name="object 1154"/>
            <p:cNvSpPr/>
            <p:nvPr/>
          </p:nvSpPr>
          <p:spPr>
            <a:xfrm>
              <a:off x="757604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5" name="object 1155"/>
            <p:cNvSpPr/>
            <p:nvPr/>
          </p:nvSpPr>
          <p:spPr>
            <a:xfrm>
              <a:off x="762482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6" name="object 1156"/>
            <p:cNvSpPr/>
            <p:nvPr/>
          </p:nvSpPr>
          <p:spPr>
            <a:xfrm>
              <a:off x="762482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7" name="object 1157"/>
            <p:cNvSpPr/>
            <p:nvPr/>
          </p:nvSpPr>
          <p:spPr>
            <a:xfrm>
              <a:off x="766707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8" name="object 1158"/>
            <p:cNvSpPr/>
            <p:nvPr/>
          </p:nvSpPr>
          <p:spPr>
            <a:xfrm>
              <a:off x="766707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9" name="object 1159"/>
            <p:cNvSpPr/>
            <p:nvPr/>
          </p:nvSpPr>
          <p:spPr>
            <a:xfrm>
              <a:off x="770434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0" name="object 1160"/>
            <p:cNvSpPr/>
            <p:nvPr/>
          </p:nvSpPr>
          <p:spPr>
            <a:xfrm>
              <a:off x="770434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1" name="object 1161"/>
            <p:cNvSpPr/>
            <p:nvPr/>
          </p:nvSpPr>
          <p:spPr>
            <a:xfrm>
              <a:off x="8466275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2" name="object 1162"/>
            <p:cNvSpPr/>
            <p:nvPr/>
          </p:nvSpPr>
          <p:spPr>
            <a:xfrm>
              <a:off x="8466275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3" name="object 1163"/>
            <p:cNvSpPr/>
            <p:nvPr/>
          </p:nvSpPr>
          <p:spPr>
            <a:xfrm>
              <a:off x="830463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4" name="object 1164"/>
            <p:cNvSpPr/>
            <p:nvPr/>
          </p:nvSpPr>
          <p:spPr>
            <a:xfrm>
              <a:off x="830463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5" name="object 1165"/>
            <p:cNvSpPr/>
            <p:nvPr/>
          </p:nvSpPr>
          <p:spPr>
            <a:xfrm>
              <a:off x="835341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6" name="object 1166"/>
            <p:cNvSpPr/>
            <p:nvPr/>
          </p:nvSpPr>
          <p:spPr>
            <a:xfrm>
              <a:off x="835341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7" name="object 1167"/>
            <p:cNvSpPr/>
            <p:nvPr/>
          </p:nvSpPr>
          <p:spPr>
            <a:xfrm>
              <a:off x="839566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8" name="object 1168"/>
            <p:cNvSpPr/>
            <p:nvPr/>
          </p:nvSpPr>
          <p:spPr>
            <a:xfrm>
              <a:off x="839566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9" name="object 1169"/>
            <p:cNvSpPr/>
            <p:nvPr/>
          </p:nvSpPr>
          <p:spPr>
            <a:xfrm>
              <a:off x="843293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0" name="object 1170"/>
            <p:cNvSpPr/>
            <p:nvPr/>
          </p:nvSpPr>
          <p:spPr>
            <a:xfrm>
              <a:off x="843293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1" name="object 1171"/>
            <p:cNvSpPr/>
            <p:nvPr/>
          </p:nvSpPr>
          <p:spPr>
            <a:xfrm>
              <a:off x="9194869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2" name="object 1172"/>
            <p:cNvSpPr/>
            <p:nvPr/>
          </p:nvSpPr>
          <p:spPr>
            <a:xfrm>
              <a:off x="9194869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3" name="object 1173"/>
            <p:cNvSpPr/>
            <p:nvPr/>
          </p:nvSpPr>
          <p:spPr>
            <a:xfrm>
              <a:off x="903323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4" name="object 1174"/>
            <p:cNvSpPr/>
            <p:nvPr/>
          </p:nvSpPr>
          <p:spPr>
            <a:xfrm>
              <a:off x="903323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5" name="object 1175"/>
            <p:cNvSpPr/>
            <p:nvPr/>
          </p:nvSpPr>
          <p:spPr>
            <a:xfrm>
              <a:off x="908200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6" name="object 1176"/>
            <p:cNvSpPr/>
            <p:nvPr/>
          </p:nvSpPr>
          <p:spPr>
            <a:xfrm>
              <a:off x="908200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7" name="object 1177"/>
            <p:cNvSpPr/>
            <p:nvPr/>
          </p:nvSpPr>
          <p:spPr>
            <a:xfrm>
              <a:off x="912426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8" name="object 1178"/>
            <p:cNvSpPr/>
            <p:nvPr/>
          </p:nvSpPr>
          <p:spPr>
            <a:xfrm>
              <a:off x="912426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9" name="object 1179"/>
            <p:cNvSpPr/>
            <p:nvPr/>
          </p:nvSpPr>
          <p:spPr>
            <a:xfrm>
              <a:off x="916153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0" name="object 1180"/>
            <p:cNvSpPr/>
            <p:nvPr/>
          </p:nvSpPr>
          <p:spPr>
            <a:xfrm>
              <a:off x="916153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1" name="object 1181"/>
            <p:cNvSpPr/>
            <p:nvPr/>
          </p:nvSpPr>
          <p:spPr>
            <a:xfrm>
              <a:off x="9923464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0"/>
                  </a:moveTo>
                  <a:lnTo>
                    <a:pt x="0" y="6343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2" name="object 1182"/>
            <p:cNvSpPr/>
            <p:nvPr/>
          </p:nvSpPr>
          <p:spPr>
            <a:xfrm>
              <a:off x="9923464" y="8317162"/>
              <a:ext cx="0" cy="63500"/>
            </a:xfrm>
            <a:custGeom>
              <a:avLst/>
              <a:gdLst/>
              <a:ahLst/>
              <a:cxnLst/>
              <a:rect l="l" t="t" r="r" b="b"/>
              <a:pathLst>
                <a:path h="63500">
                  <a:moveTo>
                    <a:pt x="0" y="63435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3" name="object 1183"/>
            <p:cNvSpPr/>
            <p:nvPr/>
          </p:nvSpPr>
          <p:spPr>
            <a:xfrm>
              <a:off x="976182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4" name="object 1184"/>
            <p:cNvSpPr/>
            <p:nvPr/>
          </p:nvSpPr>
          <p:spPr>
            <a:xfrm>
              <a:off x="976182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5" name="object 1185"/>
            <p:cNvSpPr/>
            <p:nvPr/>
          </p:nvSpPr>
          <p:spPr>
            <a:xfrm>
              <a:off x="981060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6" name="object 1186"/>
            <p:cNvSpPr/>
            <p:nvPr/>
          </p:nvSpPr>
          <p:spPr>
            <a:xfrm>
              <a:off x="981060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7" name="object 1187"/>
            <p:cNvSpPr/>
            <p:nvPr/>
          </p:nvSpPr>
          <p:spPr>
            <a:xfrm>
              <a:off x="985285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8" name="object 1188"/>
            <p:cNvSpPr/>
            <p:nvPr/>
          </p:nvSpPr>
          <p:spPr>
            <a:xfrm>
              <a:off x="985285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9" name="object 1189"/>
            <p:cNvSpPr/>
            <p:nvPr/>
          </p:nvSpPr>
          <p:spPr>
            <a:xfrm>
              <a:off x="989012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0" name="object 1190"/>
            <p:cNvSpPr/>
            <p:nvPr/>
          </p:nvSpPr>
          <p:spPr>
            <a:xfrm>
              <a:off x="989012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1" name="object 1191"/>
            <p:cNvSpPr/>
            <p:nvPr/>
          </p:nvSpPr>
          <p:spPr>
            <a:xfrm>
              <a:off x="722841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2" name="object 1192"/>
            <p:cNvSpPr/>
            <p:nvPr/>
          </p:nvSpPr>
          <p:spPr>
            <a:xfrm>
              <a:off x="722841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3" name="object 1193"/>
            <p:cNvSpPr/>
            <p:nvPr/>
          </p:nvSpPr>
          <p:spPr>
            <a:xfrm>
              <a:off x="735671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4" name="object 1194"/>
            <p:cNvSpPr/>
            <p:nvPr/>
          </p:nvSpPr>
          <p:spPr>
            <a:xfrm>
              <a:off x="735671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5" name="object 1195"/>
            <p:cNvSpPr/>
            <p:nvPr/>
          </p:nvSpPr>
          <p:spPr>
            <a:xfrm>
              <a:off x="744774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6" name="object 1196"/>
            <p:cNvSpPr/>
            <p:nvPr/>
          </p:nvSpPr>
          <p:spPr>
            <a:xfrm>
              <a:off x="744774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7" name="object 1197"/>
            <p:cNvSpPr/>
            <p:nvPr/>
          </p:nvSpPr>
          <p:spPr>
            <a:xfrm>
              <a:off x="751835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8" name="object 1198"/>
            <p:cNvSpPr/>
            <p:nvPr/>
          </p:nvSpPr>
          <p:spPr>
            <a:xfrm>
              <a:off x="751835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9" name="object 1199"/>
            <p:cNvSpPr/>
            <p:nvPr/>
          </p:nvSpPr>
          <p:spPr>
            <a:xfrm>
              <a:off x="795701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0" name="object 1200"/>
            <p:cNvSpPr/>
            <p:nvPr/>
          </p:nvSpPr>
          <p:spPr>
            <a:xfrm>
              <a:off x="795701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1" name="object 1201"/>
            <p:cNvSpPr/>
            <p:nvPr/>
          </p:nvSpPr>
          <p:spPr>
            <a:xfrm>
              <a:off x="808530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2" name="object 1202"/>
            <p:cNvSpPr/>
            <p:nvPr/>
          </p:nvSpPr>
          <p:spPr>
            <a:xfrm>
              <a:off x="808530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3" name="object 1203"/>
            <p:cNvSpPr/>
            <p:nvPr/>
          </p:nvSpPr>
          <p:spPr>
            <a:xfrm>
              <a:off x="817633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4" name="object 1204"/>
            <p:cNvSpPr/>
            <p:nvPr/>
          </p:nvSpPr>
          <p:spPr>
            <a:xfrm>
              <a:off x="8176339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5" name="object 1205"/>
            <p:cNvSpPr/>
            <p:nvPr/>
          </p:nvSpPr>
          <p:spPr>
            <a:xfrm>
              <a:off x="824694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6" name="object 1206"/>
            <p:cNvSpPr/>
            <p:nvPr/>
          </p:nvSpPr>
          <p:spPr>
            <a:xfrm>
              <a:off x="8246947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7" name="object 1207"/>
            <p:cNvSpPr/>
            <p:nvPr/>
          </p:nvSpPr>
          <p:spPr>
            <a:xfrm>
              <a:off x="868560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8" name="object 1208"/>
            <p:cNvSpPr/>
            <p:nvPr/>
          </p:nvSpPr>
          <p:spPr>
            <a:xfrm>
              <a:off x="8685605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9" name="object 1209"/>
            <p:cNvSpPr/>
            <p:nvPr/>
          </p:nvSpPr>
          <p:spPr>
            <a:xfrm>
              <a:off x="881390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0" name="object 1210"/>
            <p:cNvSpPr/>
            <p:nvPr/>
          </p:nvSpPr>
          <p:spPr>
            <a:xfrm>
              <a:off x="8813904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1" name="object 1211"/>
            <p:cNvSpPr/>
            <p:nvPr/>
          </p:nvSpPr>
          <p:spPr>
            <a:xfrm>
              <a:off x="890493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2" name="object 1212"/>
            <p:cNvSpPr/>
            <p:nvPr/>
          </p:nvSpPr>
          <p:spPr>
            <a:xfrm>
              <a:off x="8904933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3" name="object 1213"/>
            <p:cNvSpPr/>
            <p:nvPr/>
          </p:nvSpPr>
          <p:spPr>
            <a:xfrm>
              <a:off x="897554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4" name="object 1214"/>
            <p:cNvSpPr/>
            <p:nvPr/>
          </p:nvSpPr>
          <p:spPr>
            <a:xfrm>
              <a:off x="897554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5" name="object 1215"/>
            <p:cNvSpPr/>
            <p:nvPr/>
          </p:nvSpPr>
          <p:spPr>
            <a:xfrm>
              <a:off x="941419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6" name="object 1216"/>
            <p:cNvSpPr/>
            <p:nvPr/>
          </p:nvSpPr>
          <p:spPr>
            <a:xfrm>
              <a:off x="941419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7" name="object 1217"/>
            <p:cNvSpPr/>
            <p:nvPr/>
          </p:nvSpPr>
          <p:spPr>
            <a:xfrm>
              <a:off x="954249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8" name="object 1218"/>
            <p:cNvSpPr/>
            <p:nvPr/>
          </p:nvSpPr>
          <p:spPr>
            <a:xfrm>
              <a:off x="954249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9" name="object 1219"/>
            <p:cNvSpPr/>
            <p:nvPr/>
          </p:nvSpPr>
          <p:spPr>
            <a:xfrm>
              <a:off x="963352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0" name="object 1220"/>
            <p:cNvSpPr/>
            <p:nvPr/>
          </p:nvSpPr>
          <p:spPr>
            <a:xfrm>
              <a:off x="9633528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1" name="object 1221"/>
            <p:cNvSpPr/>
            <p:nvPr/>
          </p:nvSpPr>
          <p:spPr>
            <a:xfrm>
              <a:off x="970413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2" name="object 1222"/>
            <p:cNvSpPr/>
            <p:nvPr/>
          </p:nvSpPr>
          <p:spPr>
            <a:xfrm>
              <a:off x="9704136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3" name="object 1223"/>
            <p:cNvSpPr/>
            <p:nvPr/>
          </p:nvSpPr>
          <p:spPr>
            <a:xfrm>
              <a:off x="1014279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4" name="object 1224"/>
            <p:cNvSpPr/>
            <p:nvPr/>
          </p:nvSpPr>
          <p:spPr>
            <a:xfrm>
              <a:off x="1014279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5" name="object 1225"/>
            <p:cNvSpPr/>
            <p:nvPr/>
          </p:nvSpPr>
          <p:spPr>
            <a:xfrm>
              <a:off x="1027109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6" name="object 1226"/>
            <p:cNvSpPr/>
            <p:nvPr/>
          </p:nvSpPr>
          <p:spPr>
            <a:xfrm>
              <a:off x="10271091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7" name="object 1227"/>
            <p:cNvSpPr/>
            <p:nvPr/>
          </p:nvSpPr>
          <p:spPr>
            <a:xfrm>
              <a:off x="1036212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8" name="object 1228"/>
            <p:cNvSpPr/>
            <p:nvPr/>
          </p:nvSpPr>
          <p:spPr>
            <a:xfrm>
              <a:off x="10362122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9" name="object 1229"/>
            <p:cNvSpPr/>
            <p:nvPr/>
          </p:nvSpPr>
          <p:spPr>
            <a:xfrm>
              <a:off x="1043273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0"/>
                  </a:moveTo>
                  <a:lnTo>
                    <a:pt x="0" y="3171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0" name="object 1230"/>
            <p:cNvSpPr/>
            <p:nvPr/>
          </p:nvSpPr>
          <p:spPr>
            <a:xfrm>
              <a:off x="10432730" y="8348880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h="31750">
                  <a:moveTo>
                    <a:pt x="0" y="31717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1" name="object 1231"/>
          <p:cNvSpPr txBox="1"/>
          <p:nvPr/>
        </p:nvSpPr>
        <p:spPr>
          <a:xfrm>
            <a:off x="6828348" y="8410616"/>
            <a:ext cx="333375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0</a:t>
            </a:r>
            <a:endParaRPr sz="1575" baseline="42328">
              <a:latin typeface="Times New Roman"/>
              <a:cs typeface="Times New Roman"/>
            </a:endParaRPr>
          </a:p>
        </p:txBody>
      </p:sp>
      <p:sp>
        <p:nvSpPr>
          <p:cNvPr id="1232" name="object 1232"/>
          <p:cNvSpPr txBox="1"/>
          <p:nvPr/>
        </p:nvSpPr>
        <p:spPr>
          <a:xfrm>
            <a:off x="7544241" y="8378304"/>
            <a:ext cx="2557145" cy="54991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65"/>
              </a:spcBef>
              <a:tabLst>
                <a:tab pos="779145" algn="l"/>
                <a:tab pos="1507490" algn="l"/>
                <a:tab pos="2236470" algn="l"/>
              </a:tabLst>
            </a:pP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1	</a:t>
            </a: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2	</a:t>
            </a: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3	</a:t>
            </a: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4</a:t>
            </a:r>
            <a:endParaRPr sz="1575" baseline="42328">
              <a:latin typeface="Times New Roman"/>
              <a:cs typeface="Times New Roman"/>
            </a:endParaRPr>
          </a:p>
          <a:p>
            <a:pPr marL="610870">
              <a:lnSpc>
                <a:spcPct val="100000"/>
              </a:lnSpc>
              <a:spcBef>
                <a:spcPts val="265"/>
              </a:spcBef>
            </a:pPr>
            <a:r>
              <a:rPr sz="1500" spc="495" dirty="0">
                <a:latin typeface="Times New Roman"/>
                <a:cs typeface="Times New Roman"/>
              </a:rPr>
              <a:t># </a:t>
            </a:r>
            <a:r>
              <a:rPr sz="1500" spc="90" dirty="0">
                <a:latin typeface="Times New Roman"/>
                <a:cs typeface="Times New Roman"/>
              </a:rPr>
              <a:t>train</a:t>
            </a:r>
            <a:r>
              <a:rPr sz="1500" spc="-195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Times New Roman"/>
                <a:cs typeface="Times New Roman"/>
              </a:rPr>
              <a:t>examples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33" name="object 1233"/>
          <p:cNvSpPr txBox="1"/>
          <p:nvPr/>
        </p:nvSpPr>
        <p:spPr>
          <a:xfrm>
            <a:off x="10471321" y="8410616"/>
            <a:ext cx="333375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10</a:t>
            </a:r>
            <a:r>
              <a:rPr sz="1575" spc="-7" baseline="42328" dirty="0">
                <a:latin typeface="Times New Roman"/>
                <a:cs typeface="Times New Roman"/>
              </a:rPr>
              <a:t>5</a:t>
            </a:r>
            <a:endParaRPr sz="1575" baseline="42328">
              <a:latin typeface="Times New Roman"/>
              <a:cs typeface="Times New Roman"/>
            </a:endParaRPr>
          </a:p>
        </p:txBody>
      </p:sp>
      <p:grpSp>
        <p:nvGrpSpPr>
          <p:cNvPr id="1234" name="object 1234"/>
          <p:cNvGrpSpPr/>
          <p:nvPr/>
        </p:nvGrpSpPr>
        <p:grpSpPr>
          <a:xfrm>
            <a:off x="7001163" y="2566267"/>
            <a:ext cx="3744595" cy="5822315"/>
            <a:chOff x="7001163" y="2566267"/>
            <a:chExt cx="3744595" cy="5822315"/>
          </a:xfrm>
        </p:grpSpPr>
        <p:sp>
          <p:nvSpPr>
            <p:cNvPr id="1235" name="object 1235"/>
            <p:cNvSpPr/>
            <p:nvPr/>
          </p:nvSpPr>
          <p:spPr>
            <a:xfrm>
              <a:off x="7009087" y="6928998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6" name="object 1236"/>
            <p:cNvSpPr/>
            <p:nvPr/>
          </p:nvSpPr>
          <p:spPr>
            <a:xfrm>
              <a:off x="7009087" y="6928998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7" name="object 1237"/>
            <p:cNvSpPr/>
            <p:nvPr/>
          </p:nvSpPr>
          <p:spPr>
            <a:xfrm>
              <a:off x="7009087" y="54773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8" name="object 1238"/>
            <p:cNvSpPr/>
            <p:nvPr/>
          </p:nvSpPr>
          <p:spPr>
            <a:xfrm>
              <a:off x="7009087" y="54773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9" name="object 1239"/>
            <p:cNvSpPr/>
            <p:nvPr/>
          </p:nvSpPr>
          <p:spPr>
            <a:xfrm>
              <a:off x="7009087" y="40257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0" name="object 1240"/>
            <p:cNvSpPr/>
            <p:nvPr/>
          </p:nvSpPr>
          <p:spPr>
            <a:xfrm>
              <a:off x="7009087" y="40257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1" name="object 1241"/>
            <p:cNvSpPr/>
            <p:nvPr/>
          </p:nvSpPr>
          <p:spPr>
            <a:xfrm>
              <a:off x="7009087" y="8380597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2" name="object 1242"/>
            <p:cNvSpPr/>
            <p:nvPr/>
          </p:nvSpPr>
          <p:spPr>
            <a:xfrm>
              <a:off x="7009087" y="8380597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3" name="object 1243"/>
            <p:cNvSpPr/>
            <p:nvPr/>
          </p:nvSpPr>
          <p:spPr>
            <a:xfrm>
              <a:off x="7009087" y="25741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4" name="object 1244"/>
            <p:cNvSpPr/>
            <p:nvPr/>
          </p:nvSpPr>
          <p:spPr>
            <a:xfrm>
              <a:off x="7009087" y="25741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0" y="0"/>
                  </a:moveTo>
                  <a:lnTo>
                    <a:pt x="63396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5" name="object 1245"/>
            <p:cNvSpPr/>
            <p:nvPr/>
          </p:nvSpPr>
          <p:spPr>
            <a:xfrm>
              <a:off x="10674279" y="25741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6" name="object 1246"/>
            <p:cNvSpPr/>
            <p:nvPr/>
          </p:nvSpPr>
          <p:spPr>
            <a:xfrm>
              <a:off x="10674279" y="25741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7" name="object 1247"/>
            <p:cNvSpPr/>
            <p:nvPr/>
          </p:nvSpPr>
          <p:spPr>
            <a:xfrm>
              <a:off x="7009087" y="2574196"/>
              <a:ext cx="3728720" cy="0"/>
            </a:xfrm>
            <a:custGeom>
              <a:avLst/>
              <a:gdLst/>
              <a:ahLst/>
              <a:cxnLst/>
              <a:rect l="l" t="t" r="r" b="b"/>
              <a:pathLst>
                <a:path w="3728720">
                  <a:moveTo>
                    <a:pt x="0" y="0"/>
                  </a:moveTo>
                  <a:lnTo>
                    <a:pt x="3728588" y="0"/>
                  </a:lnTo>
                </a:path>
              </a:pathLst>
            </a:custGeom>
            <a:ln w="158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8" name="object 1248"/>
            <p:cNvSpPr/>
            <p:nvPr/>
          </p:nvSpPr>
          <p:spPr>
            <a:xfrm>
              <a:off x="10674279" y="8380597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9" name="object 1249"/>
            <p:cNvSpPr/>
            <p:nvPr/>
          </p:nvSpPr>
          <p:spPr>
            <a:xfrm>
              <a:off x="10674279" y="8380597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0" name="object 1250"/>
            <p:cNvSpPr/>
            <p:nvPr/>
          </p:nvSpPr>
          <p:spPr>
            <a:xfrm>
              <a:off x="10674279" y="6928998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1" name="object 1251"/>
            <p:cNvSpPr/>
            <p:nvPr/>
          </p:nvSpPr>
          <p:spPr>
            <a:xfrm>
              <a:off x="10674279" y="6928998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2" name="object 1252"/>
            <p:cNvSpPr/>
            <p:nvPr/>
          </p:nvSpPr>
          <p:spPr>
            <a:xfrm>
              <a:off x="10674279" y="54773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3" name="object 1253"/>
            <p:cNvSpPr/>
            <p:nvPr/>
          </p:nvSpPr>
          <p:spPr>
            <a:xfrm>
              <a:off x="10674279" y="54773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4" name="object 1254"/>
            <p:cNvSpPr/>
            <p:nvPr/>
          </p:nvSpPr>
          <p:spPr>
            <a:xfrm>
              <a:off x="10674279" y="40257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5" name="object 1255"/>
            <p:cNvSpPr/>
            <p:nvPr/>
          </p:nvSpPr>
          <p:spPr>
            <a:xfrm>
              <a:off x="10674279" y="4025796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>
                  <a:moveTo>
                    <a:pt x="63396" y="0"/>
                  </a:moveTo>
                  <a:lnTo>
                    <a:pt x="0" y="0"/>
                  </a:lnTo>
                </a:path>
              </a:pathLst>
            </a:custGeom>
            <a:ln w="79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6" name="object 1256"/>
            <p:cNvSpPr/>
            <p:nvPr/>
          </p:nvSpPr>
          <p:spPr>
            <a:xfrm>
              <a:off x="7009087" y="2574196"/>
              <a:ext cx="3728720" cy="5806440"/>
            </a:xfrm>
            <a:custGeom>
              <a:avLst/>
              <a:gdLst/>
              <a:ahLst/>
              <a:cxnLst/>
              <a:rect l="l" t="t" r="r" b="b"/>
              <a:pathLst>
                <a:path w="3728720" h="5806440">
                  <a:moveTo>
                    <a:pt x="3728588" y="5806400"/>
                  </a:moveTo>
                  <a:lnTo>
                    <a:pt x="3728588" y="0"/>
                  </a:lnTo>
                </a:path>
                <a:path w="3728720" h="5806440">
                  <a:moveTo>
                    <a:pt x="0" y="5806400"/>
                  </a:moveTo>
                  <a:lnTo>
                    <a:pt x="3728588" y="5806400"/>
                  </a:lnTo>
                </a:path>
                <a:path w="3728720" h="5806440">
                  <a:moveTo>
                    <a:pt x="0" y="5806400"/>
                  </a:moveTo>
                  <a:lnTo>
                    <a:pt x="0" y="0"/>
                  </a:lnTo>
                </a:path>
              </a:pathLst>
            </a:custGeom>
            <a:ln w="158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57" name="object 1257"/>
          <p:cNvSpPr txBox="1"/>
          <p:nvPr/>
        </p:nvSpPr>
        <p:spPr>
          <a:xfrm>
            <a:off x="6853002" y="8225168"/>
            <a:ext cx="12065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0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58" name="object 1258"/>
          <p:cNvSpPr txBox="1"/>
          <p:nvPr/>
        </p:nvSpPr>
        <p:spPr>
          <a:xfrm>
            <a:off x="6856964" y="6773568"/>
            <a:ext cx="120650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5" dirty="0">
                <a:latin typeface="Times New Roman"/>
                <a:cs typeface="Times New Roman"/>
              </a:rPr>
              <a:t>5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59" name="object 1259"/>
          <p:cNvSpPr txBox="1"/>
          <p:nvPr/>
        </p:nvSpPr>
        <p:spPr>
          <a:xfrm>
            <a:off x="6767317" y="5321967"/>
            <a:ext cx="220345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10" dirty="0">
                <a:latin typeface="Times New Roman"/>
                <a:cs typeface="Times New Roman"/>
              </a:rPr>
              <a:t>10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60" name="object 1260"/>
          <p:cNvSpPr txBox="1"/>
          <p:nvPr/>
        </p:nvSpPr>
        <p:spPr>
          <a:xfrm>
            <a:off x="6769298" y="3870367"/>
            <a:ext cx="220345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10" dirty="0">
                <a:latin typeface="Times New Roman"/>
                <a:cs typeface="Times New Roman"/>
              </a:rPr>
              <a:t>15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61" name="object 1261"/>
          <p:cNvSpPr txBox="1"/>
          <p:nvPr/>
        </p:nvSpPr>
        <p:spPr>
          <a:xfrm>
            <a:off x="6759888" y="2418767"/>
            <a:ext cx="220345" cy="25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10" dirty="0">
                <a:latin typeface="Times New Roman"/>
                <a:cs typeface="Times New Roman"/>
              </a:rPr>
              <a:t>20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62" name="object 1262"/>
          <p:cNvSpPr txBox="1"/>
          <p:nvPr/>
        </p:nvSpPr>
        <p:spPr>
          <a:xfrm>
            <a:off x="6455267" y="3802282"/>
            <a:ext cx="250825" cy="32581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80" dirty="0">
                <a:latin typeface="Times New Roman"/>
                <a:cs typeface="Times New Roman"/>
              </a:rPr>
              <a:t>Optimal </a:t>
            </a:r>
            <a:r>
              <a:rPr sz="1500" spc="65" dirty="0">
                <a:latin typeface="Times New Roman"/>
                <a:cs typeface="Times New Roman"/>
              </a:rPr>
              <a:t>capacity </a:t>
            </a:r>
            <a:r>
              <a:rPr sz="1500" spc="50" dirty="0">
                <a:latin typeface="Times New Roman"/>
                <a:cs typeface="Times New Roman"/>
              </a:rPr>
              <a:t>(polynomial</a:t>
            </a:r>
            <a:r>
              <a:rPr sz="1500" spc="325" dirty="0">
                <a:latin typeface="Times New Roman"/>
                <a:cs typeface="Times New Roman"/>
              </a:rPr>
              <a:t> </a:t>
            </a:r>
            <a:r>
              <a:rPr sz="1500" spc="45" dirty="0">
                <a:latin typeface="Times New Roman"/>
                <a:cs typeface="Times New Roman"/>
              </a:rPr>
              <a:t>degree)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00" y="685800"/>
            <a:ext cx="1234440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355" dirty="0"/>
              <a:t>11 </a:t>
            </a:r>
            <a:r>
              <a:rPr spc="355" dirty="0"/>
              <a:t>Practical</a:t>
            </a:r>
            <a:r>
              <a:rPr spc="630" dirty="0"/>
              <a:t> </a:t>
            </a:r>
            <a:r>
              <a:rPr spc="215" dirty="0"/>
              <a:t>Methodology</a:t>
            </a:r>
          </a:p>
        </p:txBody>
      </p:sp>
      <p:pic>
        <p:nvPicPr>
          <p:cNvPr id="1026" name="Picture 2" descr="7 Practical Deep Learning Tips. Deep Learning has become the go-to… | by  George Seif | Towards Data Science">
            <a:extLst>
              <a:ext uri="{FF2B5EF4-FFF2-40B4-BE49-F238E27FC236}">
                <a16:creationId xmlns:a16="http://schemas.microsoft.com/office/drawing/2014/main" id="{6DA63A92-FEE3-4CEC-B3D5-D44723114A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1"/>
          <a:stretch/>
        </p:blipFill>
        <p:spPr bwMode="auto">
          <a:xfrm>
            <a:off x="2463800" y="2595562"/>
            <a:ext cx="7848600" cy="603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876300"/>
            <a:ext cx="11011535" cy="1183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600" spc="240" dirty="0"/>
              <a:t>Tuning </a:t>
            </a:r>
            <a:r>
              <a:rPr sz="7600" spc="415" dirty="0"/>
              <a:t>the </a:t>
            </a:r>
            <a:r>
              <a:rPr sz="7600" spc="225" dirty="0"/>
              <a:t>Learning</a:t>
            </a:r>
            <a:r>
              <a:rPr sz="7600" spc="1180" dirty="0"/>
              <a:t> </a:t>
            </a:r>
            <a:r>
              <a:rPr sz="7600" spc="445" dirty="0"/>
              <a:t>Rate</a:t>
            </a:r>
            <a:endParaRPr sz="7600"/>
          </a:p>
        </p:txBody>
      </p:sp>
      <p:grpSp>
        <p:nvGrpSpPr>
          <p:cNvPr id="4" name="object 4"/>
          <p:cNvGrpSpPr/>
          <p:nvPr/>
        </p:nvGrpSpPr>
        <p:grpSpPr>
          <a:xfrm>
            <a:off x="1831538" y="3103815"/>
            <a:ext cx="9869805" cy="4280535"/>
            <a:chOff x="1831538" y="3103815"/>
            <a:chExt cx="9869805" cy="4280535"/>
          </a:xfrm>
        </p:grpSpPr>
        <p:sp>
          <p:nvSpPr>
            <p:cNvPr id="5" name="object 5"/>
            <p:cNvSpPr/>
            <p:nvPr/>
          </p:nvSpPr>
          <p:spPr>
            <a:xfrm>
              <a:off x="4005091" y="3123183"/>
              <a:ext cx="7676515" cy="4160520"/>
            </a:xfrm>
            <a:custGeom>
              <a:avLst/>
              <a:gdLst/>
              <a:ahLst/>
              <a:cxnLst/>
              <a:rect l="l" t="t" r="r" b="b"/>
              <a:pathLst>
                <a:path w="7676515" h="4160520">
                  <a:moveTo>
                    <a:pt x="0" y="0"/>
                  </a:moveTo>
                  <a:lnTo>
                    <a:pt x="121207" y="271186"/>
                  </a:lnTo>
                  <a:lnTo>
                    <a:pt x="232648" y="503590"/>
                  </a:lnTo>
                  <a:lnTo>
                    <a:pt x="344089" y="720952"/>
                  </a:lnTo>
                  <a:lnTo>
                    <a:pt x="455530" y="923885"/>
                  </a:lnTo>
                  <a:lnTo>
                    <a:pt x="566971" y="1113043"/>
                  </a:lnTo>
                  <a:lnTo>
                    <a:pt x="678413" y="1289091"/>
                  </a:lnTo>
                  <a:lnTo>
                    <a:pt x="789851" y="1452730"/>
                  </a:lnTo>
                  <a:lnTo>
                    <a:pt x="901293" y="1604678"/>
                  </a:lnTo>
                  <a:lnTo>
                    <a:pt x="1012735" y="1745664"/>
                  </a:lnTo>
                  <a:lnTo>
                    <a:pt x="1124177" y="1876431"/>
                  </a:lnTo>
                  <a:lnTo>
                    <a:pt x="1235615" y="1997713"/>
                  </a:lnTo>
                  <a:lnTo>
                    <a:pt x="1347057" y="2110242"/>
                  </a:lnTo>
                  <a:lnTo>
                    <a:pt x="1458499" y="2214732"/>
                  </a:lnTo>
                  <a:lnTo>
                    <a:pt x="1569937" y="2311877"/>
                  </a:lnTo>
                  <a:lnTo>
                    <a:pt x="1681379" y="2402345"/>
                  </a:lnTo>
                  <a:lnTo>
                    <a:pt x="1792821" y="2486768"/>
                  </a:lnTo>
                  <a:lnTo>
                    <a:pt x="1904263" y="2565745"/>
                  </a:lnTo>
                  <a:lnTo>
                    <a:pt x="2015702" y="2639834"/>
                  </a:lnTo>
                  <a:lnTo>
                    <a:pt x="2127144" y="2709551"/>
                  </a:lnTo>
                  <a:lnTo>
                    <a:pt x="2238586" y="2775368"/>
                  </a:lnTo>
                  <a:lnTo>
                    <a:pt x="2350024" y="2837714"/>
                  </a:lnTo>
                  <a:lnTo>
                    <a:pt x="2461466" y="2896976"/>
                  </a:lnTo>
                  <a:lnTo>
                    <a:pt x="2572908" y="2953496"/>
                  </a:lnTo>
                  <a:lnTo>
                    <a:pt x="2684350" y="3007578"/>
                  </a:lnTo>
                  <a:lnTo>
                    <a:pt x="2795788" y="3059484"/>
                  </a:lnTo>
                  <a:lnTo>
                    <a:pt x="2907230" y="3109443"/>
                  </a:lnTo>
                  <a:lnTo>
                    <a:pt x="3018672" y="3157648"/>
                  </a:lnTo>
                  <a:lnTo>
                    <a:pt x="3130110" y="3204262"/>
                  </a:lnTo>
                  <a:lnTo>
                    <a:pt x="3241552" y="3249421"/>
                  </a:lnTo>
                  <a:lnTo>
                    <a:pt x="3352994" y="3293234"/>
                  </a:lnTo>
                  <a:lnTo>
                    <a:pt x="3464436" y="3335790"/>
                  </a:lnTo>
                  <a:lnTo>
                    <a:pt x="3575874" y="3377155"/>
                  </a:lnTo>
                  <a:lnTo>
                    <a:pt x="3687316" y="3417381"/>
                  </a:lnTo>
                  <a:lnTo>
                    <a:pt x="3798758" y="3456504"/>
                  </a:lnTo>
                  <a:lnTo>
                    <a:pt x="3910196" y="3494550"/>
                  </a:lnTo>
                  <a:lnTo>
                    <a:pt x="4021638" y="3531531"/>
                  </a:lnTo>
                  <a:lnTo>
                    <a:pt x="4133080" y="3567454"/>
                  </a:lnTo>
                  <a:lnTo>
                    <a:pt x="4244522" y="3602319"/>
                  </a:lnTo>
                  <a:lnTo>
                    <a:pt x="4355961" y="3636121"/>
                  </a:lnTo>
                  <a:lnTo>
                    <a:pt x="4467403" y="3668852"/>
                  </a:lnTo>
                  <a:lnTo>
                    <a:pt x="4578845" y="3700502"/>
                  </a:lnTo>
                  <a:lnTo>
                    <a:pt x="4690283" y="3731062"/>
                  </a:lnTo>
                  <a:lnTo>
                    <a:pt x="4801725" y="3760521"/>
                  </a:lnTo>
                  <a:lnTo>
                    <a:pt x="4913167" y="3788873"/>
                  </a:lnTo>
                  <a:lnTo>
                    <a:pt x="5024609" y="3816111"/>
                  </a:lnTo>
                  <a:lnTo>
                    <a:pt x="5136047" y="3842231"/>
                  </a:lnTo>
                  <a:lnTo>
                    <a:pt x="5247489" y="3867234"/>
                  </a:lnTo>
                  <a:lnTo>
                    <a:pt x="5358931" y="3891122"/>
                  </a:lnTo>
                  <a:lnTo>
                    <a:pt x="5470369" y="3913902"/>
                  </a:lnTo>
                  <a:lnTo>
                    <a:pt x="5581811" y="3935583"/>
                  </a:lnTo>
                  <a:lnTo>
                    <a:pt x="5693253" y="3956179"/>
                  </a:lnTo>
                  <a:lnTo>
                    <a:pt x="5804695" y="3975706"/>
                  </a:lnTo>
                  <a:lnTo>
                    <a:pt x="5916133" y="3994184"/>
                  </a:lnTo>
                  <a:lnTo>
                    <a:pt x="6027575" y="4011637"/>
                  </a:lnTo>
                  <a:lnTo>
                    <a:pt x="6139017" y="4028089"/>
                  </a:lnTo>
                  <a:lnTo>
                    <a:pt x="6250456" y="4043569"/>
                  </a:lnTo>
                  <a:lnTo>
                    <a:pt x="6361898" y="4058109"/>
                  </a:lnTo>
                  <a:lnTo>
                    <a:pt x="6473340" y="4071740"/>
                  </a:lnTo>
                  <a:lnTo>
                    <a:pt x="6584782" y="4084499"/>
                  </a:lnTo>
                  <a:lnTo>
                    <a:pt x="6696220" y="4096421"/>
                  </a:lnTo>
                  <a:lnTo>
                    <a:pt x="6807662" y="4107545"/>
                  </a:lnTo>
                  <a:lnTo>
                    <a:pt x="6919104" y="4117909"/>
                  </a:lnTo>
                  <a:lnTo>
                    <a:pt x="7030542" y="4127554"/>
                  </a:lnTo>
                  <a:lnTo>
                    <a:pt x="7141984" y="4136516"/>
                  </a:lnTo>
                  <a:lnTo>
                    <a:pt x="7253426" y="4144838"/>
                  </a:lnTo>
                  <a:lnTo>
                    <a:pt x="7364864" y="4152552"/>
                  </a:lnTo>
                  <a:lnTo>
                    <a:pt x="7476306" y="4159583"/>
                  </a:lnTo>
                  <a:lnTo>
                    <a:pt x="7587748" y="4160103"/>
                  </a:lnTo>
                  <a:lnTo>
                    <a:pt x="7676358" y="0"/>
                  </a:lnTo>
                </a:path>
              </a:pathLst>
            </a:custGeom>
            <a:ln w="3825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41381" y="3123188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5">
                  <a:moveTo>
                    <a:pt x="0" y="0"/>
                  </a:moveTo>
                  <a:lnTo>
                    <a:pt x="0" y="15301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41381" y="3123188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5">
                  <a:moveTo>
                    <a:pt x="0" y="0"/>
                  </a:moveTo>
                  <a:lnTo>
                    <a:pt x="0" y="153015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41381" y="7221060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4">
                  <a:moveTo>
                    <a:pt x="0" y="0"/>
                  </a:moveTo>
                  <a:lnTo>
                    <a:pt x="0" y="15301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41381" y="7221060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4">
                  <a:moveTo>
                    <a:pt x="0" y="153015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461373" y="7313631"/>
            <a:ext cx="7600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97" baseline="-19675" dirty="0">
                <a:latin typeface="Century"/>
                <a:cs typeface="Century"/>
              </a:rPr>
              <a:t>10</a:t>
            </a:r>
            <a:r>
              <a:rPr sz="2400" spc="385" dirty="0">
                <a:latin typeface="Century"/>
                <a:cs typeface="Century"/>
              </a:rPr>
              <a:t> </a:t>
            </a:r>
            <a:r>
              <a:rPr sz="1800" spc="-40" dirty="0">
                <a:latin typeface="Lucida Sans Unicode"/>
                <a:cs typeface="Lucida Sans Unicode"/>
              </a:rPr>
              <a:t>2</a:t>
            </a:r>
            <a:endParaRPr sz="1800">
              <a:latin typeface="Lucida Sans Unicode"/>
              <a:cs typeface="Lucida Sans Unicode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376437" y="3113345"/>
            <a:ext cx="8738870" cy="4271010"/>
            <a:chOff x="3376437" y="3113345"/>
            <a:chExt cx="8738870" cy="4271010"/>
          </a:xfrm>
        </p:grpSpPr>
        <p:sp>
          <p:nvSpPr>
            <p:cNvPr id="12" name="object 12"/>
            <p:cNvSpPr/>
            <p:nvPr/>
          </p:nvSpPr>
          <p:spPr>
            <a:xfrm>
              <a:off x="6973422" y="7221060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4">
                  <a:moveTo>
                    <a:pt x="0" y="0"/>
                  </a:moveTo>
                  <a:lnTo>
                    <a:pt x="0" y="15301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973422" y="7221060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4">
                  <a:moveTo>
                    <a:pt x="0" y="153015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973422" y="3123188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5">
                  <a:moveTo>
                    <a:pt x="0" y="0"/>
                  </a:moveTo>
                  <a:lnTo>
                    <a:pt x="0" y="15301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973422" y="3123188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5">
                  <a:moveTo>
                    <a:pt x="0" y="0"/>
                  </a:moveTo>
                  <a:lnTo>
                    <a:pt x="0" y="153015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89988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289988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89988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289988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31178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931178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31178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931178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28527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428527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28527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28527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834886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834886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834886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834886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178461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178461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178461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178461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476078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476078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476078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476078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38593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38593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38593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738593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518322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518322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518322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518322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422033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422033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422033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9422033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0063221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0063221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0063221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0063221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0560569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0560569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0560569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0560569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0966928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0966928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0966928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0966928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1310503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1310503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1310503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1310503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1608121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1608121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1608121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1608121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2105469" y="3123188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5">
                  <a:moveTo>
                    <a:pt x="0" y="0"/>
                  </a:moveTo>
                  <a:lnTo>
                    <a:pt x="0" y="15301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2105469" y="3123188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5">
                  <a:moveTo>
                    <a:pt x="0" y="0"/>
                  </a:moveTo>
                  <a:lnTo>
                    <a:pt x="0" y="153015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386280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386280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1870640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1870640" y="312318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5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2105469" y="7221060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4">
                  <a:moveTo>
                    <a:pt x="0" y="0"/>
                  </a:moveTo>
                  <a:lnTo>
                    <a:pt x="0" y="153015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2105469" y="7221060"/>
              <a:ext cx="0" cy="153035"/>
            </a:xfrm>
            <a:custGeom>
              <a:avLst/>
              <a:gdLst/>
              <a:ahLst/>
              <a:cxnLst/>
              <a:rect l="l" t="t" r="r" b="b"/>
              <a:pathLst>
                <a:path h="153034">
                  <a:moveTo>
                    <a:pt x="0" y="153015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386280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386280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1870640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0"/>
                  </a:moveTo>
                  <a:lnTo>
                    <a:pt x="0" y="76507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1870640" y="7297568"/>
              <a:ext cx="0" cy="76835"/>
            </a:xfrm>
            <a:custGeom>
              <a:avLst/>
              <a:gdLst/>
              <a:ahLst/>
              <a:cxnLst/>
              <a:rect l="l" t="t" r="r" b="b"/>
              <a:pathLst>
                <a:path h="76834">
                  <a:moveTo>
                    <a:pt x="0" y="76507"/>
                  </a:moveTo>
                  <a:lnTo>
                    <a:pt x="0" y="0"/>
                  </a:lnTo>
                </a:path>
              </a:pathLst>
            </a:custGeom>
            <a:ln w="19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4610455" y="7313631"/>
            <a:ext cx="4724400" cy="978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3600" spc="-97" baseline="-19675" dirty="0">
                <a:latin typeface="Century"/>
                <a:cs typeface="Century"/>
              </a:rPr>
              <a:t>10</a:t>
            </a:r>
            <a:r>
              <a:rPr sz="2400" spc="-65" dirty="0">
                <a:latin typeface="Century"/>
                <a:cs typeface="Century"/>
              </a:rPr>
              <a:t> </a:t>
            </a:r>
            <a:r>
              <a:rPr sz="2400" spc="450" dirty="0">
                <a:latin typeface="Century"/>
                <a:cs typeface="Century"/>
              </a:rPr>
              <a:t> </a:t>
            </a:r>
            <a:r>
              <a:rPr sz="1800" spc="-40" dirty="0">
                <a:latin typeface="Lucida Sans Unicode"/>
                <a:cs typeface="Lucida Sans Unicode"/>
              </a:rPr>
              <a:t>1</a:t>
            </a:r>
            <a:endParaRPr sz="18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1739"/>
              </a:spcBef>
            </a:pPr>
            <a:r>
              <a:rPr sz="2400" spc="-50" dirty="0">
                <a:latin typeface="Century"/>
                <a:cs typeface="Century"/>
              </a:rPr>
              <a:t>Learning </a:t>
            </a:r>
            <a:r>
              <a:rPr sz="2400" spc="-40" dirty="0">
                <a:latin typeface="Century"/>
                <a:cs typeface="Century"/>
              </a:rPr>
              <a:t>rate </a:t>
            </a:r>
            <a:r>
              <a:rPr sz="2400" dirty="0">
                <a:latin typeface="Century"/>
                <a:cs typeface="Century"/>
              </a:rPr>
              <a:t>(logarithmic</a:t>
            </a:r>
            <a:r>
              <a:rPr sz="2400" spc="620" dirty="0">
                <a:latin typeface="Century"/>
                <a:cs typeface="Century"/>
              </a:rPr>
              <a:t> </a:t>
            </a:r>
            <a:r>
              <a:rPr sz="2400" spc="-5" dirty="0">
                <a:latin typeface="Century"/>
                <a:cs typeface="Century"/>
              </a:rPr>
              <a:t>scale)</a:t>
            </a:r>
            <a:endParaRPr sz="2400">
              <a:latin typeface="Century"/>
              <a:cs typeface="Century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1835546" y="7421231"/>
            <a:ext cx="5403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55" dirty="0">
                <a:latin typeface="Century"/>
                <a:cs typeface="Century"/>
              </a:rPr>
              <a:t>10</a:t>
            </a:r>
            <a:r>
              <a:rPr sz="2700" spc="-82" baseline="26234" dirty="0">
                <a:latin typeface="Lucida Sans Unicode"/>
                <a:cs typeface="Lucida Sans Unicode"/>
              </a:rPr>
              <a:t>0</a:t>
            </a:r>
            <a:endParaRPr sz="2700" baseline="26234">
              <a:latin typeface="Lucida Sans Unicode"/>
              <a:cs typeface="Lucida Sans Unicode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1822256" y="3104061"/>
            <a:ext cx="10302875" cy="4289425"/>
            <a:chOff x="1822256" y="3104061"/>
            <a:chExt cx="10302875" cy="4289425"/>
          </a:xfrm>
        </p:grpSpPr>
        <p:sp>
          <p:nvSpPr>
            <p:cNvPr id="87" name="object 87"/>
            <p:cNvSpPr/>
            <p:nvPr/>
          </p:nvSpPr>
          <p:spPr>
            <a:xfrm>
              <a:off x="1841381" y="3123188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841381" y="3123188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0" y="0"/>
                  </a:moveTo>
                  <a:lnTo>
                    <a:pt x="15300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952468" y="3123188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1952468" y="3123188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841381" y="3123188"/>
              <a:ext cx="10264140" cy="0"/>
            </a:xfrm>
            <a:custGeom>
              <a:avLst/>
              <a:gdLst/>
              <a:ahLst/>
              <a:cxnLst/>
              <a:rect l="l" t="t" r="r" b="b"/>
              <a:pathLst>
                <a:path w="10264140">
                  <a:moveTo>
                    <a:pt x="0" y="0"/>
                  </a:moveTo>
                  <a:lnTo>
                    <a:pt x="10264088" y="0"/>
                  </a:lnTo>
                </a:path>
              </a:pathLst>
            </a:custGeom>
            <a:ln w="382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1952468" y="7374076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1952468" y="7374076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1952468" y="6842715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1952468" y="6842715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1952468" y="6311353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1952468" y="6311353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1952468" y="5779992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1952468" y="5779992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1952468" y="5248631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1952468" y="5248631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1952468" y="4717269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1952468" y="4717269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1952468" y="4185907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1952468" y="4185907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1952468" y="3654549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1952468" y="3654549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4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2105469" y="3123188"/>
              <a:ext cx="0" cy="4251325"/>
            </a:xfrm>
            <a:custGeom>
              <a:avLst/>
              <a:gdLst/>
              <a:ahLst/>
              <a:cxnLst/>
              <a:rect l="l" t="t" r="r" b="b"/>
              <a:pathLst>
                <a:path h="4251325">
                  <a:moveTo>
                    <a:pt x="0" y="4250887"/>
                  </a:moveTo>
                  <a:lnTo>
                    <a:pt x="0" y="0"/>
                  </a:lnTo>
                </a:path>
              </a:pathLst>
            </a:custGeom>
            <a:ln w="382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841381" y="7374076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841381" y="7374076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0" y="0"/>
                  </a:moveTo>
                  <a:lnTo>
                    <a:pt x="15300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841381" y="7374076"/>
              <a:ext cx="10264140" cy="0"/>
            </a:xfrm>
            <a:custGeom>
              <a:avLst/>
              <a:gdLst/>
              <a:ahLst/>
              <a:cxnLst/>
              <a:rect l="l" t="t" r="r" b="b"/>
              <a:pathLst>
                <a:path w="10264140">
                  <a:moveTo>
                    <a:pt x="0" y="0"/>
                  </a:moveTo>
                  <a:lnTo>
                    <a:pt x="10264088" y="0"/>
                  </a:lnTo>
                </a:path>
              </a:pathLst>
            </a:custGeom>
            <a:ln w="382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841381" y="6842715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841381" y="6842715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0" y="0"/>
                  </a:moveTo>
                  <a:lnTo>
                    <a:pt x="15300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841381" y="6311353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841381" y="6311353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0" y="0"/>
                  </a:moveTo>
                  <a:lnTo>
                    <a:pt x="15300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841381" y="5779992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841381" y="5779992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0" y="0"/>
                  </a:moveTo>
                  <a:lnTo>
                    <a:pt x="15300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841381" y="5248631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841381" y="5248631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0" y="0"/>
                  </a:moveTo>
                  <a:lnTo>
                    <a:pt x="15300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841381" y="4717269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841381" y="4717269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0" y="0"/>
                  </a:moveTo>
                  <a:lnTo>
                    <a:pt x="15300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841381" y="4185907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841381" y="4185907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0" y="0"/>
                  </a:moveTo>
                  <a:lnTo>
                    <a:pt x="15300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841381" y="3654549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15300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841381" y="3654549"/>
              <a:ext cx="153035" cy="0"/>
            </a:xfrm>
            <a:custGeom>
              <a:avLst/>
              <a:gdLst/>
              <a:ahLst/>
              <a:cxnLst/>
              <a:rect l="l" t="t" r="r" b="b"/>
              <a:pathLst>
                <a:path w="153035">
                  <a:moveTo>
                    <a:pt x="0" y="0"/>
                  </a:moveTo>
                  <a:lnTo>
                    <a:pt x="153000" y="0"/>
                  </a:lnTo>
                </a:path>
              </a:pathLst>
            </a:custGeom>
            <a:ln w="191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841381" y="3123188"/>
              <a:ext cx="0" cy="4251325"/>
            </a:xfrm>
            <a:custGeom>
              <a:avLst/>
              <a:gdLst/>
              <a:ahLst/>
              <a:cxnLst/>
              <a:rect l="l" t="t" r="r" b="b"/>
              <a:pathLst>
                <a:path h="4251325">
                  <a:moveTo>
                    <a:pt x="0" y="4250887"/>
                  </a:moveTo>
                  <a:lnTo>
                    <a:pt x="0" y="0"/>
                  </a:lnTo>
                </a:path>
              </a:pathLst>
            </a:custGeom>
            <a:ln w="382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7" name="object 127"/>
          <p:cNvSpPr txBox="1"/>
          <p:nvPr/>
        </p:nvSpPr>
        <p:spPr>
          <a:xfrm>
            <a:off x="1513722" y="7132710"/>
            <a:ext cx="1873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65" dirty="0">
                <a:latin typeface="Century"/>
                <a:cs typeface="Century"/>
              </a:rPr>
              <a:t>0</a:t>
            </a:r>
            <a:endParaRPr sz="2400">
              <a:latin typeface="Century"/>
              <a:cs typeface="Century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513722" y="2716323"/>
            <a:ext cx="187325" cy="4276725"/>
          </a:xfrm>
          <a:prstGeom prst="rect">
            <a:avLst/>
          </a:prstGeom>
        </p:spPr>
        <p:txBody>
          <a:bodyPr vert="horz" wrap="square" lIns="0" tIns="177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2400" spc="-65" dirty="0">
                <a:latin typeface="Century"/>
                <a:cs typeface="Century"/>
              </a:rPr>
              <a:t>8</a:t>
            </a:r>
            <a:endParaRPr sz="2400">
              <a:latin typeface="Century"/>
              <a:cs typeface="Century"/>
            </a:endParaRP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400" spc="-65" dirty="0">
                <a:latin typeface="Century"/>
                <a:cs typeface="Century"/>
              </a:rPr>
              <a:t>7</a:t>
            </a:r>
            <a:endParaRPr sz="2400">
              <a:latin typeface="Century"/>
              <a:cs typeface="Century"/>
            </a:endParaRP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400" spc="-65" dirty="0">
                <a:latin typeface="Century"/>
                <a:cs typeface="Century"/>
              </a:rPr>
              <a:t>6</a:t>
            </a:r>
            <a:endParaRPr sz="2400">
              <a:latin typeface="Century"/>
              <a:cs typeface="Century"/>
            </a:endParaRP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400" spc="-65" dirty="0">
                <a:latin typeface="Century"/>
                <a:cs typeface="Century"/>
              </a:rPr>
              <a:t>5</a:t>
            </a:r>
            <a:endParaRPr sz="2400">
              <a:latin typeface="Century"/>
              <a:cs typeface="Century"/>
            </a:endParaRP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400" spc="-65" dirty="0">
                <a:latin typeface="Century"/>
                <a:cs typeface="Century"/>
              </a:rPr>
              <a:t>4</a:t>
            </a:r>
            <a:endParaRPr sz="2400">
              <a:latin typeface="Century"/>
              <a:cs typeface="Century"/>
            </a:endParaRPr>
          </a:p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400" spc="-65" dirty="0">
                <a:latin typeface="Century"/>
                <a:cs typeface="Century"/>
              </a:rPr>
              <a:t>3</a:t>
            </a:r>
            <a:endParaRPr sz="2400">
              <a:latin typeface="Century"/>
              <a:cs typeface="Century"/>
            </a:endParaRP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400" spc="-65" dirty="0">
                <a:latin typeface="Century"/>
                <a:cs typeface="Century"/>
              </a:rPr>
              <a:t>2</a:t>
            </a:r>
            <a:endParaRPr sz="2400">
              <a:latin typeface="Century"/>
              <a:cs typeface="Century"/>
            </a:endParaRP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400" spc="-65" dirty="0">
                <a:latin typeface="Century"/>
                <a:cs typeface="Century"/>
              </a:rPr>
              <a:t>1</a:t>
            </a:r>
            <a:endParaRPr sz="2400">
              <a:latin typeface="Century"/>
              <a:cs typeface="Century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034548" y="4241804"/>
            <a:ext cx="330835" cy="20148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spc="-40" dirty="0">
                <a:latin typeface="Century"/>
                <a:cs typeface="Century"/>
              </a:rPr>
              <a:t>Training</a:t>
            </a:r>
            <a:r>
              <a:rPr sz="2400" spc="110" dirty="0">
                <a:latin typeface="Century"/>
                <a:cs typeface="Century"/>
              </a:rPr>
              <a:t> </a:t>
            </a:r>
            <a:r>
              <a:rPr sz="2400" spc="-45" dirty="0">
                <a:latin typeface="Century"/>
                <a:cs typeface="Century"/>
              </a:rPr>
              <a:t>error</a:t>
            </a:r>
            <a:endParaRPr sz="2400">
              <a:latin typeface="Century"/>
              <a:cs typeface="Century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5200" y="298195"/>
            <a:ext cx="5996940" cy="220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8900">
              <a:lnSpc>
                <a:spcPct val="114700"/>
              </a:lnSpc>
              <a:spcBef>
                <a:spcPts val="100"/>
              </a:spcBef>
            </a:pPr>
            <a:r>
              <a:rPr sz="6250" spc="160" dirty="0"/>
              <a:t>Reasoning </a:t>
            </a:r>
            <a:r>
              <a:rPr sz="6250" spc="370" dirty="0"/>
              <a:t>about  </a:t>
            </a:r>
            <a:r>
              <a:rPr sz="6250" spc="235" dirty="0"/>
              <a:t>Hy</a:t>
            </a:r>
            <a:r>
              <a:rPr sz="6250" spc="360" dirty="0"/>
              <a:t>p</a:t>
            </a:r>
            <a:r>
              <a:rPr sz="6250" spc="260" dirty="0"/>
              <a:t>erparameters</a:t>
            </a:r>
            <a:endParaRPr sz="6250"/>
          </a:p>
        </p:txBody>
      </p:sp>
      <p:sp>
        <p:nvSpPr>
          <p:cNvPr id="5" name="object 5"/>
          <p:cNvSpPr txBox="1"/>
          <p:nvPr/>
        </p:nvSpPr>
        <p:spPr>
          <a:xfrm>
            <a:off x="481354" y="3506962"/>
            <a:ext cx="219138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60" dirty="0">
                <a:latin typeface="Book Antiqua"/>
                <a:cs typeface="Book Antiqua"/>
              </a:rPr>
              <a:t>Hyperparameter</a:t>
            </a:r>
            <a:endParaRPr sz="2400">
              <a:latin typeface="Book Antiqua"/>
              <a:cs typeface="Book Antiqu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5047" y="3562201"/>
            <a:ext cx="11906250" cy="1119505"/>
            <a:chOff x="305047" y="3562201"/>
            <a:chExt cx="11906250" cy="1119505"/>
          </a:xfrm>
        </p:grpSpPr>
        <p:sp>
          <p:nvSpPr>
            <p:cNvPr id="7" name="object 7"/>
            <p:cNvSpPr/>
            <p:nvPr/>
          </p:nvSpPr>
          <p:spPr>
            <a:xfrm>
              <a:off x="2848484" y="3568551"/>
              <a:ext cx="0" cy="1100455"/>
            </a:xfrm>
            <a:custGeom>
              <a:avLst/>
              <a:gdLst/>
              <a:ahLst/>
              <a:cxnLst/>
              <a:rect l="l" t="t" r="r" b="b"/>
              <a:pathLst>
                <a:path h="1100454">
                  <a:moveTo>
                    <a:pt x="0" y="1100338"/>
                  </a:moveTo>
                  <a:lnTo>
                    <a:pt x="0" y="0"/>
                  </a:lnTo>
                </a:path>
              </a:pathLst>
            </a:custGeom>
            <a:ln w="121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25430" y="3568551"/>
              <a:ext cx="0" cy="1100455"/>
            </a:xfrm>
            <a:custGeom>
              <a:avLst/>
              <a:gdLst/>
              <a:ahLst/>
              <a:cxnLst/>
              <a:rect l="l" t="t" r="r" b="b"/>
              <a:pathLst>
                <a:path h="1100454">
                  <a:moveTo>
                    <a:pt x="0" y="1100338"/>
                  </a:moveTo>
                  <a:lnTo>
                    <a:pt x="0" y="0"/>
                  </a:lnTo>
                </a:path>
              </a:pathLst>
            </a:custGeom>
            <a:ln w="121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68006" y="3568551"/>
              <a:ext cx="0" cy="1100455"/>
            </a:xfrm>
            <a:custGeom>
              <a:avLst/>
              <a:gdLst/>
              <a:ahLst/>
              <a:cxnLst/>
              <a:rect l="l" t="t" r="r" b="b"/>
              <a:pathLst>
                <a:path h="1100454">
                  <a:moveTo>
                    <a:pt x="0" y="1100338"/>
                  </a:moveTo>
                  <a:lnTo>
                    <a:pt x="0" y="0"/>
                  </a:lnTo>
                </a:path>
              </a:pathLst>
            </a:custGeom>
            <a:ln w="121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1397" y="4674994"/>
              <a:ext cx="11893550" cy="0"/>
            </a:xfrm>
            <a:custGeom>
              <a:avLst/>
              <a:gdLst/>
              <a:ahLst/>
              <a:cxnLst/>
              <a:rect l="l" t="t" r="r" b="b"/>
              <a:pathLst>
                <a:path w="11893550">
                  <a:moveTo>
                    <a:pt x="0" y="0"/>
                  </a:moveTo>
                  <a:lnTo>
                    <a:pt x="11893132" y="0"/>
                  </a:lnTo>
                </a:path>
              </a:pathLst>
            </a:custGeom>
            <a:ln w="12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865052" y="3894763"/>
            <a:ext cx="97790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35" dirty="0">
                <a:latin typeface="Book Antiqua"/>
                <a:cs typeface="Book Antiqua"/>
              </a:rPr>
              <a:t>Reason</a:t>
            </a:r>
            <a:endParaRPr sz="2400" dirty="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50727" y="3985447"/>
            <a:ext cx="106743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35" dirty="0">
                <a:latin typeface="Book Antiqua"/>
                <a:cs typeface="Book Antiqua"/>
              </a:rPr>
              <a:t>Caveats</a:t>
            </a:r>
            <a:endParaRPr sz="2400" dirty="0">
              <a:latin typeface="Book Antiqua"/>
              <a:cs typeface="Book Antiqu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42399" y="4681105"/>
            <a:ext cx="5532120" cy="1809114"/>
          </a:xfrm>
          <a:custGeom>
            <a:avLst/>
            <a:gdLst/>
            <a:ahLst/>
            <a:cxnLst/>
            <a:rect l="l" t="t" r="r" b="b"/>
            <a:pathLst>
              <a:path w="5532120" h="1809114">
                <a:moveTo>
                  <a:pt x="12153" y="0"/>
                </a:moveTo>
                <a:lnTo>
                  <a:pt x="0" y="0"/>
                </a:lnTo>
                <a:lnTo>
                  <a:pt x="0" y="1808607"/>
                </a:lnTo>
                <a:lnTo>
                  <a:pt x="12153" y="1808607"/>
                </a:lnTo>
                <a:lnTo>
                  <a:pt x="12153" y="0"/>
                </a:lnTo>
                <a:close/>
              </a:path>
              <a:path w="5532120" h="1809114">
                <a:moveTo>
                  <a:pt x="1689100" y="0"/>
                </a:moveTo>
                <a:lnTo>
                  <a:pt x="1676946" y="0"/>
                </a:lnTo>
                <a:lnTo>
                  <a:pt x="1676946" y="1808607"/>
                </a:lnTo>
                <a:lnTo>
                  <a:pt x="1689100" y="1808607"/>
                </a:lnTo>
                <a:lnTo>
                  <a:pt x="1689100" y="0"/>
                </a:lnTo>
                <a:close/>
              </a:path>
              <a:path w="5532120" h="1809114">
                <a:moveTo>
                  <a:pt x="5531675" y="0"/>
                </a:moveTo>
                <a:lnTo>
                  <a:pt x="5519521" y="0"/>
                </a:lnTo>
                <a:lnTo>
                  <a:pt x="5519521" y="1808607"/>
                </a:lnTo>
                <a:lnTo>
                  <a:pt x="5531675" y="1808607"/>
                </a:lnTo>
                <a:lnTo>
                  <a:pt x="55316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013611" y="3506962"/>
            <a:ext cx="1257300" cy="1877052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10795">
              <a:lnSpc>
                <a:spcPct val="101400"/>
              </a:lnSpc>
              <a:spcBef>
                <a:spcPts val="65"/>
              </a:spcBef>
            </a:pPr>
            <a:r>
              <a:rPr sz="2400" spc="15" dirty="0">
                <a:latin typeface="Book Antiqua"/>
                <a:cs typeface="Book Antiqua"/>
              </a:rPr>
              <a:t>In</a:t>
            </a:r>
            <a:r>
              <a:rPr sz="2400" spc="20" dirty="0">
                <a:latin typeface="Book Antiqua"/>
                <a:cs typeface="Book Antiqua"/>
              </a:rPr>
              <a:t>c</a:t>
            </a:r>
            <a:r>
              <a:rPr sz="2400" spc="5" dirty="0">
                <a:latin typeface="Book Antiqua"/>
                <a:cs typeface="Book Antiqua"/>
              </a:rPr>
              <a:t>r</a:t>
            </a:r>
            <a:r>
              <a:rPr sz="2400" spc="-65" dirty="0">
                <a:latin typeface="Book Antiqua"/>
                <a:cs typeface="Book Antiqua"/>
              </a:rPr>
              <a:t>e</a:t>
            </a:r>
            <a:r>
              <a:rPr sz="2400" spc="15" dirty="0">
                <a:latin typeface="Book Antiqua"/>
                <a:cs typeface="Book Antiqua"/>
              </a:rPr>
              <a:t>a</a:t>
            </a:r>
            <a:r>
              <a:rPr sz="2400" spc="-55" dirty="0">
                <a:latin typeface="Book Antiqua"/>
                <a:cs typeface="Book Antiqua"/>
              </a:rPr>
              <a:t>s</a:t>
            </a:r>
            <a:r>
              <a:rPr sz="2400" spc="-65" dirty="0">
                <a:latin typeface="Book Antiqua"/>
                <a:cs typeface="Book Antiqua"/>
              </a:rPr>
              <a:t>e</a:t>
            </a:r>
            <a:r>
              <a:rPr sz="2400" spc="-40" dirty="0">
                <a:latin typeface="Book Antiqua"/>
                <a:cs typeface="Book Antiqua"/>
              </a:rPr>
              <a:t>s  </a:t>
            </a:r>
            <a:r>
              <a:rPr sz="2400" dirty="0">
                <a:latin typeface="Book Antiqua"/>
                <a:cs typeface="Book Antiqua"/>
              </a:rPr>
              <a:t>capacity  </a:t>
            </a:r>
            <a:r>
              <a:rPr sz="2400" spc="-85" dirty="0">
                <a:latin typeface="Book Antiqua"/>
                <a:cs typeface="Book Antiqua"/>
              </a:rPr>
              <a:t>when. </a:t>
            </a:r>
            <a:r>
              <a:rPr sz="2400" spc="65" dirty="0">
                <a:latin typeface="Book Antiqua"/>
                <a:cs typeface="Book Antiqua"/>
              </a:rPr>
              <a:t>. . </a:t>
            </a:r>
            <a:endParaRPr lang="en-US" sz="2400" spc="65" dirty="0">
              <a:latin typeface="Book Antiqua"/>
              <a:cs typeface="Book Antiqua"/>
            </a:endParaRPr>
          </a:p>
          <a:p>
            <a:pPr marL="12700" marR="5080" indent="10795">
              <a:lnSpc>
                <a:spcPct val="101400"/>
              </a:lnSpc>
              <a:spcBef>
                <a:spcPts val="65"/>
              </a:spcBef>
            </a:pPr>
            <a:r>
              <a:rPr sz="2400" spc="65" dirty="0">
                <a:latin typeface="Book Antiqua"/>
                <a:cs typeface="Book Antiqua"/>
              </a:rPr>
              <a:t> </a:t>
            </a:r>
            <a:r>
              <a:rPr sz="2400" spc="-60" dirty="0">
                <a:latin typeface="Book Antiqua"/>
                <a:cs typeface="Book Antiqua"/>
              </a:rPr>
              <a:t>increased</a:t>
            </a:r>
            <a:endParaRPr sz="2400" dirty="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01498" y="4986019"/>
            <a:ext cx="3502025" cy="14928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400" spc="-25" dirty="0">
                <a:latin typeface="Book Antiqua"/>
                <a:cs typeface="Book Antiqua"/>
              </a:rPr>
              <a:t>Increasing </a:t>
            </a:r>
            <a:r>
              <a:rPr sz="2400" spc="15" dirty="0">
                <a:latin typeface="Book Antiqua"/>
                <a:cs typeface="Book Antiqua"/>
              </a:rPr>
              <a:t>the </a:t>
            </a:r>
            <a:r>
              <a:rPr sz="2400" spc="-55" dirty="0">
                <a:latin typeface="Book Antiqua"/>
                <a:cs typeface="Book Antiqua"/>
              </a:rPr>
              <a:t>number </a:t>
            </a:r>
            <a:r>
              <a:rPr sz="2400" spc="-75" dirty="0">
                <a:latin typeface="Book Antiqua"/>
                <a:cs typeface="Book Antiqua"/>
              </a:rPr>
              <a:t>of  </a:t>
            </a:r>
            <a:r>
              <a:rPr sz="2400" spc="-85" dirty="0">
                <a:latin typeface="Book Antiqua"/>
                <a:cs typeface="Book Antiqua"/>
              </a:rPr>
              <a:t>hidden </a:t>
            </a:r>
            <a:r>
              <a:rPr sz="2400" spc="-30" dirty="0">
                <a:latin typeface="Book Antiqua"/>
                <a:cs typeface="Book Antiqua"/>
              </a:rPr>
              <a:t>units </a:t>
            </a:r>
            <a:r>
              <a:rPr sz="2400" spc="-50" dirty="0">
                <a:latin typeface="Book Antiqua"/>
                <a:cs typeface="Book Antiqua"/>
              </a:rPr>
              <a:t>increases </a:t>
            </a:r>
            <a:r>
              <a:rPr sz="2400" dirty="0">
                <a:latin typeface="Book Antiqua"/>
                <a:cs typeface="Book Antiqua"/>
              </a:rPr>
              <a:t>the  </a:t>
            </a:r>
            <a:r>
              <a:rPr sz="2400" spc="-15" dirty="0">
                <a:latin typeface="Book Antiqua"/>
                <a:cs typeface="Book Antiqua"/>
              </a:rPr>
              <a:t>representational </a:t>
            </a:r>
            <a:r>
              <a:rPr sz="2400" dirty="0">
                <a:latin typeface="Book Antiqua"/>
                <a:cs typeface="Book Antiqua"/>
              </a:rPr>
              <a:t>capacity  </a:t>
            </a:r>
            <a:r>
              <a:rPr sz="2400" spc="-95" dirty="0">
                <a:latin typeface="Book Antiqua"/>
                <a:cs typeface="Book Antiqua"/>
              </a:rPr>
              <a:t>of </a:t>
            </a:r>
            <a:r>
              <a:rPr sz="2400" spc="-5" dirty="0">
                <a:latin typeface="Book Antiqua"/>
                <a:cs typeface="Book Antiqua"/>
              </a:rPr>
              <a:t>the</a:t>
            </a:r>
            <a:r>
              <a:rPr sz="2400" spc="-25" dirty="0">
                <a:latin typeface="Book Antiqua"/>
                <a:cs typeface="Book Antiqua"/>
              </a:rPr>
              <a:t> </a:t>
            </a:r>
            <a:r>
              <a:rPr sz="2400" spc="-65" dirty="0">
                <a:latin typeface="Book Antiqua"/>
                <a:cs typeface="Book Antiqua"/>
              </a:rPr>
              <a:t>model.</a:t>
            </a:r>
            <a:endParaRPr sz="2400" dirty="0">
              <a:latin typeface="Book Antiqua"/>
              <a:cs typeface="Book Antiqu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69735" y="4876800"/>
            <a:ext cx="349694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05610" algn="l"/>
                <a:tab pos="2456180" algn="l"/>
              </a:tabLst>
            </a:pPr>
            <a:r>
              <a:rPr sz="2400" spc="15" dirty="0">
                <a:latin typeface="Book Antiqua"/>
                <a:cs typeface="Book Antiqua"/>
              </a:rPr>
              <a:t>In</a:t>
            </a:r>
            <a:r>
              <a:rPr sz="2400" spc="20" dirty="0">
                <a:latin typeface="Book Antiqua"/>
                <a:cs typeface="Book Antiqua"/>
              </a:rPr>
              <a:t>c</a:t>
            </a:r>
            <a:r>
              <a:rPr sz="2400" spc="5" dirty="0">
                <a:latin typeface="Book Antiqua"/>
                <a:cs typeface="Book Antiqua"/>
              </a:rPr>
              <a:t>r</a:t>
            </a:r>
            <a:r>
              <a:rPr sz="2400" spc="-65" dirty="0">
                <a:latin typeface="Book Antiqua"/>
                <a:cs typeface="Book Antiqua"/>
              </a:rPr>
              <a:t>e</a:t>
            </a:r>
            <a:r>
              <a:rPr sz="2400" spc="15" dirty="0">
                <a:latin typeface="Book Antiqua"/>
                <a:cs typeface="Book Antiqua"/>
              </a:rPr>
              <a:t>a</a:t>
            </a:r>
            <a:r>
              <a:rPr sz="2400" spc="-55" dirty="0">
                <a:latin typeface="Book Antiqua"/>
                <a:cs typeface="Book Antiqua"/>
              </a:rPr>
              <a:t>s</a:t>
            </a:r>
            <a:r>
              <a:rPr sz="2400" spc="-25" dirty="0">
                <a:latin typeface="Book Antiqua"/>
                <a:cs typeface="Book Antiqua"/>
              </a:rPr>
              <a:t>i</a:t>
            </a:r>
            <a:r>
              <a:rPr sz="2400" spc="-40" dirty="0">
                <a:latin typeface="Book Antiqua"/>
                <a:cs typeface="Book Antiqua"/>
              </a:rPr>
              <a:t>n</a:t>
            </a:r>
            <a:r>
              <a:rPr sz="2400" spc="-114" dirty="0">
                <a:latin typeface="Book Antiqua"/>
                <a:cs typeface="Book Antiqua"/>
              </a:rPr>
              <a:t>g</a:t>
            </a:r>
            <a:r>
              <a:rPr sz="2400" dirty="0">
                <a:latin typeface="Book Antiqua"/>
                <a:cs typeface="Book Antiqua"/>
              </a:rPr>
              <a:t>	</a:t>
            </a:r>
            <a:r>
              <a:rPr sz="2400" spc="160" dirty="0">
                <a:latin typeface="Book Antiqua"/>
                <a:cs typeface="Book Antiqua"/>
              </a:rPr>
              <a:t>t</a:t>
            </a:r>
            <a:r>
              <a:rPr sz="2400" spc="-40" dirty="0">
                <a:latin typeface="Book Antiqua"/>
                <a:cs typeface="Book Antiqua"/>
              </a:rPr>
              <a:t>h</a:t>
            </a:r>
            <a:r>
              <a:rPr sz="2400" spc="-65" dirty="0">
                <a:latin typeface="Book Antiqua"/>
                <a:cs typeface="Book Antiqua"/>
              </a:rPr>
              <a:t>e</a:t>
            </a:r>
            <a:r>
              <a:rPr sz="2400" dirty="0">
                <a:latin typeface="Book Antiqua"/>
                <a:cs typeface="Book Antiqua"/>
              </a:rPr>
              <a:t>	</a:t>
            </a:r>
            <a:r>
              <a:rPr sz="2400" spc="-105" dirty="0">
                <a:latin typeface="Book Antiqua"/>
                <a:cs typeface="Book Antiqua"/>
              </a:rPr>
              <a:t>n</a:t>
            </a:r>
            <a:r>
              <a:rPr sz="2400" spc="-95" dirty="0">
                <a:latin typeface="Book Antiqua"/>
                <a:cs typeface="Book Antiqua"/>
              </a:rPr>
              <a:t>u</a:t>
            </a:r>
            <a:r>
              <a:rPr sz="2400" spc="-155" dirty="0">
                <a:latin typeface="Book Antiqua"/>
                <a:cs typeface="Book Antiqua"/>
              </a:rPr>
              <a:t>m</a:t>
            </a:r>
            <a:r>
              <a:rPr sz="2400" spc="90" dirty="0">
                <a:latin typeface="Book Antiqua"/>
                <a:cs typeface="Book Antiqua"/>
              </a:rPr>
              <a:t>b</a:t>
            </a:r>
            <a:r>
              <a:rPr sz="2400" spc="-65" dirty="0">
                <a:latin typeface="Book Antiqua"/>
                <a:cs typeface="Book Antiqua"/>
              </a:rPr>
              <a:t>e</a:t>
            </a:r>
            <a:r>
              <a:rPr sz="2400" spc="10" dirty="0">
                <a:latin typeface="Book Antiqua"/>
                <a:cs typeface="Book Antiqua"/>
              </a:rPr>
              <a:t>r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69735" y="5243570"/>
            <a:ext cx="3491229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6400" algn="l"/>
                <a:tab pos="1464945" algn="l"/>
                <a:tab pos="2284095" algn="l"/>
              </a:tabLst>
            </a:pPr>
            <a:r>
              <a:rPr sz="2400" spc="-75" dirty="0">
                <a:latin typeface="Book Antiqua"/>
                <a:cs typeface="Book Antiqua"/>
              </a:rPr>
              <a:t>of	</a:t>
            </a:r>
            <a:r>
              <a:rPr sz="2400" spc="-65" dirty="0">
                <a:latin typeface="Book Antiqua"/>
                <a:cs typeface="Book Antiqua"/>
              </a:rPr>
              <a:t>hidden	</a:t>
            </a:r>
            <a:r>
              <a:rPr sz="2400" spc="-10" dirty="0">
                <a:latin typeface="Book Antiqua"/>
                <a:cs typeface="Book Antiqua"/>
              </a:rPr>
              <a:t>units	</a:t>
            </a:r>
            <a:r>
              <a:rPr sz="2400" spc="-35" dirty="0">
                <a:latin typeface="Book Antiqua"/>
                <a:cs typeface="Book Antiqua"/>
              </a:rPr>
              <a:t>increases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569735" y="5610339"/>
            <a:ext cx="3541395" cy="11258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400" spc="-20" dirty="0">
                <a:latin typeface="Book Antiqua"/>
                <a:cs typeface="Book Antiqua"/>
              </a:rPr>
              <a:t>both </a:t>
            </a:r>
            <a:r>
              <a:rPr sz="2400" spc="-25" dirty="0">
                <a:latin typeface="Book Antiqua"/>
                <a:cs typeface="Book Antiqua"/>
              </a:rPr>
              <a:t>the </a:t>
            </a:r>
            <a:r>
              <a:rPr sz="2400" spc="-50" dirty="0">
                <a:latin typeface="Book Antiqua"/>
                <a:cs typeface="Book Antiqua"/>
              </a:rPr>
              <a:t>time </a:t>
            </a:r>
            <a:r>
              <a:rPr sz="2400" spc="-100" dirty="0">
                <a:latin typeface="Book Antiqua"/>
                <a:cs typeface="Book Antiqua"/>
              </a:rPr>
              <a:t>and </a:t>
            </a:r>
            <a:r>
              <a:rPr sz="2400" spc="-120" dirty="0">
                <a:latin typeface="Book Antiqua"/>
                <a:cs typeface="Book Antiqua"/>
              </a:rPr>
              <a:t>memory  </a:t>
            </a:r>
            <a:r>
              <a:rPr sz="2400" spc="-30" dirty="0">
                <a:latin typeface="Book Antiqua"/>
                <a:cs typeface="Book Antiqua"/>
              </a:rPr>
              <a:t>cost </a:t>
            </a:r>
            <a:r>
              <a:rPr sz="2400" spc="-110" dirty="0">
                <a:latin typeface="Book Antiqua"/>
                <a:cs typeface="Book Antiqua"/>
              </a:rPr>
              <a:t>of </a:t>
            </a:r>
            <a:r>
              <a:rPr sz="2400" spc="-65" dirty="0">
                <a:latin typeface="Book Antiqua"/>
                <a:cs typeface="Book Antiqua"/>
              </a:rPr>
              <a:t>essentially </a:t>
            </a:r>
            <a:r>
              <a:rPr sz="2400" spc="-105" dirty="0">
                <a:latin typeface="Book Antiqua"/>
                <a:cs typeface="Book Antiqua"/>
              </a:rPr>
              <a:t>every </a:t>
            </a:r>
            <a:r>
              <a:rPr sz="2400" spc="-100" dirty="0">
                <a:latin typeface="Book Antiqua"/>
                <a:cs typeface="Book Antiqua"/>
              </a:rPr>
              <a:t>op-  </a:t>
            </a:r>
            <a:r>
              <a:rPr sz="2400" spc="-25" dirty="0">
                <a:latin typeface="Book Antiqua"/>
                <a:cs typeface="Book Antiqua"/>
              </a:rPr>
              <a:t>eration </a:t>
            </a:r>
            <a:r>
              <a:rPr sz="2400" spc="-90" dirty="0">
                <a:latin typeface="Book Antiqua"/>
                <a:cs typeface="Book Antiqua"/>
              </a:rPr>
              <a:t>on </a:t>
            </a:r>
            <a:r>
              <a:rPr sz="2400" spc="-5" dirty="0">
                <a:latin typeface="Book Antiqua"/>
                <a:cs typeface="Book Antiqua"/>
              </a:rPr>
              <a:t>the</a:t>
            </a:r>
            <a:r>
              <a:rPr sz="2400" spc="165" dirty="0">
                <a:latin typeface="Book Antiqua"/>
                <a:cs typeface="Book Antiqua"/>
              </a:rPr>
              <a:t> </a:t>
            </a:r>
            <a:r>
              <a:rPr sz="2400" spc="-60" dirty="0">
                <a:latin typeface="Book Antiqua"/>
                <a:cs typeface="Book Antiqua"/>
              </a:rPr>
              <a:t>model.</a:t>
            </a:r>
            <a:endParaRPr sz="2400" dirty="0">
              <a:latin typeface="Book Antiqua"/>
              <a:cs typeface="Book Antiqu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041A50-5995-4774-B35E-6E40A20EA8F6}"/>
              </a:ext>
            </a:extLst>
          </p:cNvPr>
          <p:cNvSpPr txBox="1"/>
          <p:nvPr/>
        </p:nvSpPr>
        <p:spPr>
          <a:xfrm>
            <a:off x="665152" y="4867645"/>
            <a:ext cx="21331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Number of hidden units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100"/>
              </a:spcBef>
            </a:pPr>
            <a:r>
              <a:rPr spc="365" dirty="0"/>
              <a:t>Hyperparameter</a:t>
            </a:r>
            <a:r>
              <a:rPr spc="615" dirty="0"/>
              <a:t> </a:t>
            </a:r>
            <a:r>
              <a:rPr spc="185" dirty="0"/>
              <a:t>Search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754541" y="2544222"/>
            <a:ext cx="4440555" cy="4435475"/>
            <a:chOff x="1754541" y="2544222"/>
            <a:chExt cx="4440555" cy="4435475"/>
          </a:xfrm>
        </p:grpSpPr>
        <p:sp>
          <p:nvSpPr>
            <p:cNvPr id="5" name="object 5"/>
            <p:cNvSpPr/>
            <p:nvPr/>
          </p:nvSpPr>
          <p:spPr>
            <a:xfrm>
              <a:off x="1980150" y="3336262"/>
              <a:ext cx="4170881" cy="361554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80150" y="3338165"/>
              <a:ext cx="4171315" cy="3613785"/>
            </a:xfrm>
            <a:custGeom>
              <a:avLst/>
              <a:gdLst/>
              <a:ahLst/>
              <a:cxnLst/>
              <a:rect l="l" t="t" r="r" b="b"/>
              <a:pathLst>
                <a:path w="4171315" h="3613784">
                  <a:moveTo>
                    <a:pt x="2085440" y="3613638"/>
                  </a:moveTo>
                  <a:lnTo>
                    <a:pt x="0" y="3613638"/>
                  </a:lnTo>
                  <a:lnTo>
                    <a:pt x="0" y="0"/>
                  </a:lnTo>
                  <a:lnTo>
                    <a:pt x="4170881" y="0"/>
                  </a:lnTo>
                  <a:lnTo>
                    <a:pt x="4170881" y="3613638"/>
                  </a:lnTo>
                  <a:lnTo>
                    <a:pt x="2085440" y="3613638"/>
                  </a:lnTo>
                  <a:close/>
                </a:path>
              </a:pathLst>
            </a:custGeom>
            <a:ln w="555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25562" y="3838152"/>
              <a:ext cx="278561" cy="28040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25563" y="3840150"/>
              <a:ext cx="278765" cy="276860"/>
            </a:xfrm>
            <a:custGeom>
              <a:avLst/>
              <a:gdLst/>
              <a:ahLst/>
              <a:cxnLst/>
              <a:rect l="l" t="t" r="r" b="b"/>
              <a:pathLst>
                <a:path w="278764" h="276860">
                  <a:moveTo>
                    <a:pt x="139230" y="276501"/>
                  </a:moveTo>
                  <a:lnTo>
                    <a:pt x="86024" y="266542"/>
                  </a:lnTo>
                  <a:lnTo>
                    <a:pt x="40175" y="236262"/>
                  </a:lnTo>
                  <a:lnTo>
                    <a:pt x="9882" y="190468"/>
                  </a:lnTo>
                  <a:lnTo>
                    <a:pt x="0" y="137250"/>
                  </a:lnTo>
                  <a:lnTo>
                    <a:pt x="1091" y="118805"/>
                  </a:lnTo>
                  <a:lnTo>
                    <a:pt x="17617" y="68625"/>
                  </a:lnTo>
                  <a:lnTo>
                    <a:pt x="53495" y="28363"/>
                  </a:lnTo>
                  <a:lnTo>
                    <a:pt x="103196" y="3664"/>
                  </a:lnTo>
                  <a:lnTo>
                    <a:pt x="139230" y="0"/>
                  </a:lnTo>
                  <a:lnTo>
                    <a:pt x="157700" y="823"/>
                  </a:lnTo>
                  <a:lnTo>
                    <a:pt x="207894" y="17607"/>
                  </a:lnTo>
                  <a:lnTo>
                    <a:pt x="249290" y="53479"/>
                  </a:lnTo>
                  <a:lnTo>
                    <a:pt x="273892" y="101474"/>
                  </a:lnTo>
                  <a:lnTo>
                    <a:pt x="278559" y="137250"/>
                  </a:lnTo>
                  <a:lnTo>
                    <a:pt x="277422" y="155727"/>
                  </a:lnTo>
                  <a:lnTo>
                    <a:pt x="258941" y="207876"/>
                  </a:lnTo>
                  <a:lnTo>
                    <a:pt x="224133" y="248082"/>
                  </a:lnTo>
                  <a:lnTo>
                    <a:pt x="175063" y="272075"/>
                  </a:lnTo>
                  <a:lnTo>
                    <a:pt x="139230" y="276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926362" y="3838152"/>
              <a:ext cx="278559" cy="28040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26360" y="3840150"/>
              <a:ext cx="278765" cy="276860"/>
            </a:xfrm>
            <a:custGeom>
              <a:avLst/>
              <a:gdLst/>
              <a:ahLst/>
              <a:cxnLst/>
              <a:rect l="l" t="t" r="r" b="b"/>
              <a:pathLst>
                <a:path w="278764" h="276860">
                  <a:moveTo>
                    <a:pt x="139230" y="276501"/>
                  </a:moveTo>
                  <a:lnTo>
                    <a:pt x="86827" y="266542"/>
                  </a:lnTo>
                  <a:lnTo>
                    <a:pt x="41414" y="236262"/>
                  </a:lnTo>
                  <a:lnTo>
                    <a:pt x="10726" y="190468"/>
                  </a:lnTo>
                  <a:lnTo>
                    <a:pt x="0" y="137250"/>
                  </a:lnTo>
                  <a:lnTo>
                    <a:pt x="1123" y="118805"/>
                  </a:lnTo>
                  <a:lnTo>
                    <a:pt x="19618" y="68625"/>
                  </a:lnTo>
                  <a:lnTo>
                    <a:pt x="54611" y="28363"/>
                  </a:lnTo>
                  <a:lnTo>
                    <a:pt x="103434" y="3664"/>
                  </a:lnTo>
                  <a:lnTo>
                    <a:pt x="139230" y="0"/>
                  </a:lnTo>
                  <a:lnTo>
                    <a:pt x="157732" y="823"/>
                  </a:lnTo>
                  <a:lnTo>
                    <a:pt x="209895" y="17607"/>
                  </a:lnTo>
                  <a:lnTo>
                    <a:pt x="250124" y="53479"/>
                  </a:lnTo>
                  <a:lnTo>
                    <a:pt x="274130" y="101474"/>
                  </a:lnTo>
                  <a:lnTo>
                    <a:pt x="278559" y="137250"/>
                  </a:lnTo>
                  <a:lnTo>
                    <a:pt x="277452" y="155727"/>
                  </a:lnTo>
                  <a:lnTo>
                    <a:pt x="260844" y="207876"/>
                  </a:lnTo>
                  <a:lnTo>
                    <a:pt x="225007" y="248082"/>
                  </a:lnTo>
                  <a:lnTo>
                    <a:pt x="175313" y="272075"/>
                  </a:lnTo>
                  <a:lnTo>
                    <a:pt x="139230" y="276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29063" y="3838152"/>
              <a:ext cx="278559" cy="28040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429060" y="3840150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60" h="276860">
                  <a:moveTo>
                    <a:pt x="139328" y="276501"/>
                  </a:moveTo>
                  <a:lnTo>
                    <a:pt x="85236" y="266542"/>
                  </a:lnTo>
                  <a:lnTo>
                    <a:pt x="40261" y="236262"/>
                  </a:lnTo>
                  <a:lnTo>
                    <a:pt x="9964" y="190468"/>
                  </a:lnTo>
                  <a:lnTo>
                    <a:pt x="0" y="137250"/>
                  </a:lnTo>
                  <a:lnTo>
                    <a:pt x="1107" y="118805"/>
                  </a:lnTo>
                  <a:lnTo>
                    <a:pt x="17715" y="68625"/>
                  </a:lnTo>
                  <a:lnTo>
                    <a:pt x="53552" y="28363"/>
                  </a:lnTo>
                  <a:lnTo>
                    <a:pt x="102532" y="3664"/>
                  </a:lnTo>
                  <a:lnTo>
                    <a:pt x="139328" y="0"/>
                  </a:lnTo>
                  <a:lnTo>
                    <a:pt x="157785" y="823"/>
                  </a:lnTo>
                  <a:lnTo>
                    <a:pt x="207992" y="17607"/>
                  </a:lnTo>
                  <a:lnTo>
                    <a:pt x="248221" y="53479"/>
                  </a:lnTo>
                  <a:lnTo>
                    <a:pt x="272978" y="101474"/>
                  </a:lnTo>
                  <a:lnTo>
                    <a:pt x="276656" y="137250"/>
                  </a:lnTo>
                  <a:lnTo>
                    <a:pt x="275830" y="155727"/>
                  </a:lnTo>
                  <a:lnTo>
                    <a:pt x="258941" y="207876"/>
                  </a:lnTo>
                  <a:lnTo>
                    <a:pt x="223104" y="248082"/>
                  </a:lnTo>
                  <a:lnTo>
                    <a:pt x="175124" y="272075"/>
                  </a:lnTo>
                  <a:lnTo>
                    <a:pt x="139328" y="276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25562" y="5059704"/>
              <a:ext cx="278561" cy="28040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25563" y="5061702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4" h="278764">
                  <a:moveTo>
                    <a:pt x="139230" y="278403"/>
                  </a:moveTo>
                  <a:lnTo>
                    <a:pt x="86024" y="268485"/>
                  </a:lnTo>
                  <a:lnTo>
                    <a:pt x="40175" y="237963"/>
                  </a:lnTo>
                  <a:lnTo>
                    <a:pt x="9882" y="191568"/>
                  </a:lnTo>
                  <a:lnTo>
                    <a:pt x="0" y="139152"/>
                  </a:lnTo>
                  <a:lnTo>
                    <a:pt x="1091" y="120748"/>
                  </a:lnTo>
                  <a:lnTo>
                    <a:pt x="17617" y="70527"/>
                  </a:lnTo>
                  <a:lnTo>
                    <a:pt x="53495" y="29195"/>
                  </a:lnTo>
                  <a:lnTo>
                    <a:pt x="103196" y="4664"/>
                  </a:lnTo>
                  <a:lnTo>
                    <a:pt x="139230" y="0"/>
                  </a:lnTo>
                  <a:lnTo>
                    <a:pt x="157700" y="1136"/>
                  </a:lnTo>
                  <a:lnTo>
                    <a:pt x="207894" y="19607"/>
                  </a:lnTo>
                  <a:lnTo>
                    <a:pt x="249290" y="54299"/>
                  </a:lnTo>
                  <a:lnTo>
                    <a:pt x="273892" y="103413"/>
                  </a:lnTo>
                  <a:lnTo>
                    <a:pt x="278559" y="139152"/>
                  </a:lnTo>
                  <a:lnTo>
                    <a:pt x="277422" y="157612"/>
                  </a:lnTo>
                  <a:lnTo>
                    <a:pt x="258941" y="207778"/>
                  </a:lnTo>
                  <a:lnTo>
                    <a:pt x="224133" y="250008"/>
                  </a:lnTo>
                  <a:lnTo>
                    <a:pt x="175063" y="273989"/>
                  </a:lnTo>
                  <a:lnTo>
                    <a:pt x="139230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26362" y="5059704"/>
              <a:ext cx="278559" cy="28040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26360" y="5061702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4" h="278764">
                  <a:moveTo>
                    <a:pt x="139230" y="278403"/>
                  </a:moveTo>
                  <a:lnTo>
                    <a:pt x="86827" y="268485"/>
                  </a:lnTo>
                  <a:lnTo>
                    <a:pt x="41414" y="237963"/>
                  </a:lnTo>
                  <a:lnTo>
                    <a:pt x="10726" y="191568"/>
                  </a:lnTo>
                  <a:lnTo>
                    <a:pt x="0" y="139152"/>
                  </a:lnTo>
                  <a:lnTo>
                    <a:pt x="1123" y="120748"/>
                  </a:lnTo>
                  <a:lnTo>
                    <a:pt x="19618" y="70527"/>
                  </a:lnTo>
                  <a:lnTo>
                    <a:pt x="54611" y="29195"/>
                  </a:lnTo>
                  <a:lnTo>
                    <a:pt x="103434" y="4664"/>
                  </a:lnTo>
                  <a:lnTo>
                    <a:pt x="139230" y="0"/>
                  </a:lnTo>
                  <a:lnTo>
                    <a:pt x="157732" y="1136"/>
                  </a:lnTo>
                  <a:lnTo>
                    <a:pt x="209895" y="19607"/>
                  </a:lnTo>
                  <a:lnTo>
                    <a:pt x="250124" y="54299"/>
                  </a:lnTo>
                  <a:lnTo>
                    <a:pt x="274130" y="103413"/>
                  </a:lnTo>
                  <a:lnTo>
                    <a:pt x="278559" y="139152"/>
                  </a:lnTo>
                  <a:lnTo>
                    <a:pt x="277452" y="157612"/>
                  </a:lnTo>
                  <a:lnTo>
                    <a:pt x="260844" y="207778"/>
                  </a:lnTo>
                  <a:lnTo>
                    <a:pt x="225007" y="250008"/>
                  </a:lnTo>
                  <a:lnTo>
                    <a:pt x="175313" y="273989"/>
                  </a:lnTo>
                  <a:lnTo>
                    <a:pt x="139230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429063" y="5059704"/>
              <a:ext cx="278559" cy="28040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29060" y="5061702"/>
              <a:ext cx="276860" cy="278765"/>
            </a:xfrm>
            <a:custGeom>
              <a:avLst/>
              <a:gdLst/>
              <a:ahLst/>
              <a:cxnLst/>
              <a:rect l="l" t="t" r="r" b="b"/>
              <a:pathLst>
                <a:path w="276860" h="278764">
                  <a:moveTo>
                    <a:pt x="139328" y="278403"/>
                  </a:moveTo>
                  <a:lnTo>
                    <a:pt x="85236" y="268485"/>
                  </a:lnTo>
                  <a:lnTo>
                    <a:pt x="40261" y="237963"/>
                  </a:lnTo>
                  <a:lnTo>
                    <a:pt x="9964" y="191568"/>
                  </a:lnTo>
                  <a:lnTo>
                    <a:pt x="0" y="139152"/>
                  </a:lnTo>
                  <a:lnTo>
                    <a:pt x="1107" y="120748"/>
                  </a:lnTo>
                  <a:lnTo>
                    <a:pt x="17715" y="70527"/>
                  </a:lnTo>
                  <a:lnTo>
                    <a:pt x="53552" y="29195"/>
                  </a:lnTo>
                  <a:lnTo>
                    <a:pt x="102532" y="4664"/>
                  </a:lnTo>
                  <a:lnTo>
                    <a:pt x="139328" y="0"/>
                  </a:lnTo>
                  <a:lnTo>
                    <a:pt x="157785" y="1136"/>
                  </a:lnTo>
                  <a:lnTo>
                    <a:pt x="207992" y="19607"/>
                  </a:lnTo>
                  <a:lnTo>
                    <a:pt x="248221" y="54299"/>
                  </a:lnTo>
                  <a:lnTo>
                    <a:pt x="272978" y="103413"/>
                  </a:lnTo>
                  <a:lnTo>
                    <a:pt x="276656" y="139152"/>
                  </a:lnTo>
                  <a:lnTo>
                    <a:pt x="275830" y="157612"/>
                  </a:lnTo>
                  <a:lnTo>
                    <a:pt x="258941" y="207778"/>
                  </a:lnTo>
                  <a:lnTo>
                    <a:pt x="223104" y="250008"/>
                  </a:lnTo>
                  <a:lnTo>
                    <a:pt x="175124" y="273989"/>
                  </a:lnTo>
                  <a:lnTo>
                    <a:pt x="139328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25562" y="6283256"/>
              <a:ext cx="278561" cy="28032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425563" y="6285156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4" h="278765">
                  <a:moveTo>
                    <a:pt x="139230" y="278403"/>
                  </a:moveTo>
                  <a:lnTo>
                    <a:pt x="86024" y="267683"/>
                  </a:lnTo>
                  <a:lnTo>
                    <a:pt x="40175" y="236262"/>
                  </a:lnTo>
                  <a:lnTo>
                    <a:pt x="9882" y="191625"/>
                  </a:lnTo>
                  <a:lnTo>
                    <a:pt x="0" y="139250"/>
                  </a:lnTo>
                  <a:lnTo>
                    <a:pt x="1091" y="120759"/>
                  </a:lnTo>
                  <a:lnTo>
                    <a:pt x="17617" y="68625"/>
                  </a:lnTo>
                  <a:lnTo>
                    <a:pt x="53495" y="28418"/>
                  </a:lnTo>
                  <a:lnTo>
                    <a:pt x="103196" y="4426"/>
                  </a:lnTo>
                  <a:lnTo>
                    <a:pt x="139230" y="0"/>
                  </a:lnTo>
                  <a:lnTo>
                    <a:pt x="157700" y="1106"/>
                  </a:lnTo>
                  <a:lnTo>
                    <a:pt x="207894" y="17705"/>
                  </a:lnTo>
                  <a:lnTo>
                    <a:pt x="249290" y="53522"/>
                  </a:lnTo>
                  <a:lnTo>
                    <a:pt x="273892" y="103188"/>
                  </a:lnTo>
                  <a:lnTo>
                    <a:pt x="278559" y="139250"/>
                  </a:lnTo>
                  <a:lnTo>
                    <a:pt x="277422" y="157696"/>
                  </a:lnTo>
                  <a:lnTo>
                    <a:pt x="258941" y="207876"/>
                  </a:lnTo>
                  <a:lnTo>
                    <a:pt x="224133" y="248082"/>
                  </a:lnTo>
                  <a:lnTo>
                    <a:pt x="175063" y="273776"/>
                  </a:lnTo>
                  <a:lnTo>
                    <a:pt x="139230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26362" y="6283256"/>
              <a:ext cx="278559" cy="28032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26360" y="6285156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4" h="278765">
                  <a:moveTo>
                    <a:pt x="139230" y="278403"/>
                  </a:moveTo>
                  <a:lnTo>
                    <a:pt x="86827" y="267683"/>
                  </a:lnTo>
                  <a:lnTo>
                    <a:pt x="41414" y="236262"/>
                  </a:lnTo>
                  <a:lnTo>
                    <a:pt x="10726" y="191625"/>
                  </a:lnTo>
                  <a:lnTo>
                    <a:pt x="0" y="139250"/>
                  </a:lnTo>
                  <a:lnTo>
                    <a:pt x="1123" y="120759"/>
                  </a:lnTo>
                  <a:lnTo>
                    <a:pt x="19618" y="68625"/>
                  </a:lnTo>
                  <a:lnTo>
                    <a:pt x="54611" y="28418"/>
                  </a:lnTo>
                  <a:lnTo>
                    <a:pt x="103434" y="4426"/>
                  </a:lnTo>
                  <a:lnTo>
                    <a:pt x="139230" y="0"/>
                  </a:lnTo>
                  <a:lnTo>
                    <a:pt x="157732" y="1106"/>
                  </a:lnTo>
                  <a:lnTo>
                    <a:pt x="209895" y="17705"/>
                  </a:lnTo>
                  <a:lnTo>
                    <a:pt x="250124" y="53522"/>
                  </a:lnTo>
                  <a:lnTo>
                    <a:pt x="274130" y="103188"/>
                  </a:lnTo>
                  <a:lnTo>
                    <a:pt x="278559" y="139250"/>
                  </a:lnTo>
                  <a:lnTo>
                    <a:pt x="277452" y="157696"/>
                  </a:lnTo>
                  <a:lnTo>
                    <a:pt x="260844" y="207876"/>
                  </a:lnTo>
                  <a:lnTo>
                    <a:pt x="225007" y="248082"/>
                  </a:lnTo>
                  <a:lnTo>
                    <a:pt x="175313" y="273776"/>
                  </a:lnTo>
                  <a:lnTo>
                    <a:pt x="139230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29063" y="6283256"/>
              <a:ext cx="278559" cy="28032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29060" y="6285156"/>
              <a:ext cx="276860" cy="278765"/>
            </a:xfrm>
            <a:custGeom>
              <a:avLst/>
              <a:gdLst/>
              <a:ahLst/>
              <a:cxnLst/>
              <a:rect l="l" t="t" r="r" b="b"/>
              <a:pathLst>
                <a:path w="276860" h="278765">
                  <a:moveTo>
                    <a:pt x="139328" y="278403"/>
                  </a:moveTo>
                  <a:lnTo>
                    <a:pt x="85236" y="267683"/>
                  </a:lnTo>
                  <a:lnTo>
                    <a:pt x="40261" y="236262"/>
                  </a:lnTo>
                  <a:lnTo>
                    <a:pt x="9964" y="191625"/>
                  </a:lnTo>
                  <a:lnTo>
                    <a:pt x="0" y="139250"/>
                  </a:lnTo>
                  <a:lnTo>
                    <a:pt x="1107" y="120759"/>
                  </a:lnTo>
                  <a:lnTo>
                    <a:pt x="17715" y="68625"/>
                  </a:lnTo>
                  <a:lnTo>
                    <a:pt x="53552" y="28418"/>
                  </a:lnTo>
                  <a:lnTo>
                    <a:pt x="102532" y="4426"/>
                  </a:lnTo>
                  <a:lnTo>
                    <a:pt x="139328" y="0"/>
                  </a:lnTo>
                  <a:lnTo>
                    <a:pt x="157785" y="1106"/>
                  </a:lnTo>
                  <a:lnTo>
                    <a:pt x="207992" y="17705"/>
                  </a:lnTo>
                  <a:lnTo>
                    <a:pt x="248221" y="53522"/>
                  </a:lnTo>
                  <a:lnTo>
                    <a:pt x="272978" y="103188"/>
                  </a:lnTo>
                  <a:lnTo>
                    <a:pt x="276656" y="139250"/>
                  </a:lnTo>
                  <a:lnTo>
                    <a:pt x="275830" y="157696"/>
                  </a:lnTo>
                  <a:lnTo>
                    <a:pt x="258941" y="207876"/>
                  </a:lnTo>
                  <a:lnTo>
                    <a:pt x="223104" y="248082"/>
                  </a:lnTo>
                  <a:lnTo>
                    <a:pt x="175124" y="273776"/>
                  </a:lnTo>
                  <a:lnTo>
                    <a:pt x="139328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89959" y="2544222"/>
              <a:ext cx="4176769" cy="82535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89959" y="2588414"/>
              <a:ext cx="4177029" cy="781685"/>
            </a:xfrm>
            <a:custGeom>
              <a:avLst/>
              <a:gdLst/>
              <a:ahLst/>
              <a:cxnLst/>
              <a:rect l="l" t="t" r="r" b="b"/>
              <a:pathLst>
                <a:path w="4177029" h="781685">
                  <a:moveTo>
                    <a:pt x="0" y="738045"/>
                  </a:moveTo>
                  <a:lnTo>
                    <a:pt x="40086" y="704294"/>
                  </a:lnTo>
                  <a:lnTo>
                    <a:pt x="82008" y="676576"/>
                  </a:lnTo>
                  <a:lnTo>
                    <a:pt x="125559" y="654261"/>
                  </a:lnTo>
                  <a:lnTo>
                    <a:pt x="170533" y="636718"/>
                  </a:lnTo>
                  <a:lnTo>
                    <a:pt x="216725" y="623318"/>
                  </a:lnTo>
                  <a:lnTo>
                    <a:pt x="263929" y="613429"/>
                  </a:lnTo>
                  <a:lnTo>
                    <a:pt x="311940" y="606421"/>
                  </a:lnTo>
                  <a:lnTo>
                    <a:pt x="360551" y="601664"/>
                  </a:lnTo>
                  <a:lnTo>
                    <a:pt x="409556" y="598528"/>
                  </a:lnTo>
                  <a:lnTo>
                    <a:pt x="458751" y="596382"/>
                  </a:lnTo>
                  <a:lnTo>
                    <a:pt x="507930" y="594595"/>
                  </a:lnTo>
                  <a:lnTo>
                    <a:pt x="556886" y="592537"/>
                  </a:lnTo>
                  <a:lnTo>
                    <a:pt x="605413" y="589579"/>
                  </a:lnTo>
                  <a:lnTo>
                    <a:pt x="653307" y="585088"/>
                  </a:lnTo>
                  <a:lnTo>
                    <a:pt x="704965" y="579420"/>
                  </a:lnTo>
                  <a:lnTo>
                    <a:pt x="756685" y="574224"/>
                  </a:lnTo>
                  <a:lnTo>
                    <a:pt x="808462" y="569554"/>
                  </a:lnTo>
                  <a:lnTo>
                    <a:pt x="860291" y="565462"/>
                  </a:lnTo>
                  <a:lnTo>
                    <a:pt x="912167" y="562003"/>
                  </a:lnTo>
                  <a:lnTo>
                    <a:pt x="964084" y="559229"/>
                  </a:lnTo>
                  <a:lnTo>
                    <a:pt x="1016038" y="557194"/>
                  </a:lnTo>
                  <a:lnTo>
                    <a:pt x="1068023" y="555951"/>
                  </a:lnTo>
                  <a:lnTo>
                    <a:pt x="1120034" y="555554"/>
                  </a:lnTo>
                  <a:lnTo>
                    <a:pt x="1172066" y="556054"/>
                  </a:lnTo>
                  <a:lnTo>
                    <a:pt x="1224113" y="557507"/>
                  </a:lnTo>
                  <a:lnTo>
                    <a:pt x="1276171" y="559965"/>
                  </a:lnTo>
                  <a:lnTo>
                    <a:pt x="1328234" y="563481"/>
                  </a:lnTo>
                  <a:lnTo>
                    <a:pt x="1383936" y="568783"/>
                  </a:lnTo>
                  <a:lnTo>
                    <a:pt x="1437654" y="575886"/>
                  </a:lnTo>
                  <a:lnTo>
                    <a:pt x="1489570" y="584189"/>
                  </a:lnTo>
                  <a:lnTo>
                    <a:pt x="1539863" y="593092"/>
                  </a:lnTo>
                  <a:lnTo>
                    <a:pt x="1588715" y="601996"/>
                  </a:lnTo>
                  <a:lnTo>
                    <a:pt x="1636306" y="610299"/>
                  </a:lnTo>
                  <a:lnTo>
                    <a:pt x="1682815" y="617401"/>
                  </a:lnTo>
                  <a:lnTo>
                    <a:pt x="1728423" y="622703"/>
                  </a:lnTo>
                  <a:lnTo>
                    <a:pt x="1773311" y="625604"/>
                  </a:lnTo>
                  <a:lnTo>
                    <a:pt x="1817658" y="625504"/>
                  </a:lnTo>
                  <a:lnTo>
                    <a:pt x="1861646" y="621803"/>
                  </a:lnTo>
                  <a:lnTo>
                    <a:pt x="1905455" y="613900"/>
                  </a:lnTo>
                  <a:lnTo>
                    <a:pt x="1949264" y="601195"/>
                  </a:lnTo>
                  <a:lnTo>
                    <a:pt x="1993254" y="583089"/>
                  </a:lnTo>
                  <a:lnTo>
                    <a:pt x="2046854" y="550017"/>
                  </a:lnTo>
                  <a:lnTo>
                    <a:pt x="2077105" y="526453"/>
                  </a:lnTo>
                  <a:lnTo>
                    <a:pt x="2109358" y="498982"/>
                  </a:lnTo>
                  <a:lnTo>
                    <a:pt x="2143385" y="468189"/>
                  </a:lnTo>
                  <a:lnTo>
                    <a:pt x="2178962" y="434656"/>
                  </a:lnTo>
                  <a:lnTo>
                    <a:pt x="2215862" y="398969"/>
                  </a:lnTo>
                  <a:lnTo>
                    <a:pt x="2253860" y="361709"/>
                  </a:lnTo>
                  <a:lnTo>
                    <a:pt x="2292731" y="323463"/>
                  </a:lnTo>
                  <a:lnTo>
                    <a:pt x="2332248" y="284813"/>
                  </a:lnTo>
                  <a:lnTo>
                    <a:pt x="2372186" y="246342"/>
                  </a:lnTo>
                  <a:lnTo>
                    <a:pt x="2412320" y="208636"/>
                  </a:lnTo>
                  <a:lnTo>
                    <a:pt x="2452423" y="172278"/>
                  </a:lnTo>
                  <a:lnTo>
                    <a:pt x="2492271" y="137852"/>
                  </a:lnTo>
                  <a:lnTo>
                    <a:pt x="2531637" y="105941"/>
                  </a:lnTo>
                  <a:lnTo>
                    <a:pt x="2570295" y="77130"/>
                  </a:lnTo>
                  <a:lnTo>
                    <a:pt x="2608021" y="52002"/>
                  </a:lnTo>
                  <a:lnTo>
                    <a:pt x="2644589" y="31141"/>
                  </a:lnTo>
                  <a:lnTo>
                    <a:pt x="2679772" y="15131"/>
                  </a:lnTo>
                  <a:lnTo>
                    <a:pt x="2745084" y="0"/>
                  </a:lnTo>
                  <a:lnTo>
                    <a:pt x="2774761" y="2046"/>
                  </a:lnTo>
                  <a:lnTo>
                    <a:pt x="2827030" y="28281"/>
                  </a:lnTo>
                  <a:lnTo>
                    <a:pt x="2866404" y="65286"/>
                  </a:lnTo>
                  <a:lnTo>
                    <a:pt x="2902494" y="103097"/>
                  </a:lnTo>
                  <a:lnTo>
                    <a:pt x="2935864" y="141561"/>
                  </a:lnTo>
                  <a:lnTo>
                    <a:pt x="2967075" y="180522"/>
                  </a:lnTo>
                  <a:lnTo>
                    <a:pt x="2996689" y="219826"/>
                  </a:lnTo>
                  <a:lnTo>
                    <a:pt x="3025270" y="259318"/>
                  </a:lnTo>
                  <a:lnTo>
                    <a:pt x="3053378" y="298844"/>
                  </a:lnTo>
                  <a:lnTo>
                    <a:pt x="3081577" y="338250"/>
                  </a:lnTo>
                  <a:lnTo>
                    <a:pt x="3110429" y="377379"/>
                  </a:lnTo>
                  <a:lnTo>
                    <a:pt x="3140495" y="416079"/>
                  </a:lnTo>
                  <a:lnTo>
                    <a:pt x="3172339" y="454193"/>
                  </a:lnTo>
                  <a:lnTo>
                    <a:pt x="3206522" y="491568"/>
                  </a:lnTo>
                  <a:lnTo>
                    <a:pt x="3243607" y="528049"/>
                  </a:lnTo>
                  <a:lnTo>
                    <a:pt x="3284155" y="563481"/>
                  </a:lnTo>
                  <a:lnTo>
                    <a:pt x="3320607" y="588941"/>
                  </a:lnTo>
                  <a:lnTo>
                    <a:pt x="3358487" y="607821"/>
                  </a:lnTo>
                  <a:lnTo>
                    <a:pt x="3397614" y="621036"/>
                  </a:lnTo>
                  <a:lnTo>
                    <a:pt x="3437808" y="629497"/>
                  </a:lnTo>
                  <a:lnTo>
                    <a:pt x="3478887" y="634121"/>
                  </a:lnTo>
                  <a:lnTo>
                    <a:pt x="3520671" y="635819"/>
                  </a:lnTo>
                  <a:lnTo>
                    <a:pt x="3562979" y="635505"/>
                  </a:lnTo>
                  <a:lnTo>
                    <a:pt x="3605630" y="634094"/>
                  </a:lnTo>
                  <a:lnTo>
                    <a:pt x="3648442" y="632499"/>
                  </a:lnTo>
                  <a:lnTo>
                    <a:pt x="3691236" y="631634"/>
                  </a:lnTo>
                  <a:lnTo>
                    <a:pt x="3733829" y="632412"/>
                  </a:lnTo>
                  <a:lnTo>
                    <a:pt x="3776041" y="635747"/>
                  </a:lnTo>
                  <a:lnTo>
                    <a:pt x="3817692" y="642552"/>
                  </a:lnTo>
                  <a:lnTo>
                    <a:pt x="3858600" y="653742"/>
                  </a:lnTo>
                  <a:lnTo>
                    <a:pt x="3898584" y="670229"/>
                  </a:lnTo>
                  <a:lnTo>
                    <a:pt x="3937463" y="692928"/>
                  </a:lnTo>
                  <a:lnTo>
                    <a:pt x="4155167" y="781161"/>
                  </a:lnTo>
                  <a:lnTo>
                    <a:pt x="4176786" y="781161"/>
                  </a:lnTo>
                  <a:lnTo>
                    <a:pt x="0" y="738045"/>
                  </a:lnTo>
                  <a:close/>
                </a:path>
              </a:pathLst>
            </a:custGeom>
            <a:ln w="55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754541" y="3330361"/>
              <a:ext cx="233494" cy="362144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798295" y="3332361"/>
              <a:ext cx="189865" cy="3619500"/>
            </a:xfrm>
            <a:custGeom>
              <a:avLst/>
              <a:gdLst/>
              <a:ahLst/>
              <a:cxnLst/>
              <a:rect l="l" t="t" r="r" b="b"/>
              <a:pathLst>
                <a:path w="189864" h="3619500">
                  <a:moveTo>
                    <a:pt x="158332" y="3619442"/>
                  </a:moveTo>
                  <a:lnTo>
                    <a:pt x="144506" y="3571142"/>
                  </a:lnTo>
                  <a:lnTo>
                    <a:pt x="131466" y="3522652"/>
                  </a:lnTo>
                  <a:lnTo>
                    <a:pt x="119529" y="3473902"/>
                  </a:lnTo>
                  <a:lnTo>
                    <a:pt x="109015" y="3424820"/>
                  </a:lnTo>
                  <a:lnTo>
                    <a:pt x="100240" y="3375338"/>
                  </a:lnTo>
                  <a:lnTo>
                    <a:pt x="93521" y="3325385"/>
                  </a:lnTo>
                  <a:lnTo>
                    <a:pt x="89178" y="3274891"/>
                  </a:lnTo>
                  <a:lnTo>
                    <a:pt x="87526" y="3223785"/>
                  </a:lnTo>
                  <a:lnTo>
                    <a:pt x="88885" y="3171996"/>
                  </a:lnTo>
                  <a:lnTo>
                    <a:pt x="93572" y="3119456"/>
                  </a:lnTo>
                  <a:lnTo>
                    <a:pt x="97989" y="3070790"/>
                  </a:lnTo>
                  <a:lnTo>
                    <a:pt x="99714" y="3022383"/>
                  </a:lnTo>
                  <a:lnTo>
                    <a:pt x="99110" y="2974142"/>
                  </a:lnTo>
                  <a:lnTo>
                    <a:pt x="96541" y="2925972"/>
                  </a:lnTo>
                  <a:lnTo>
                    <a:pt x="92370" y="2877780"/>
                  </a:lnTo>
                  <a:lnTo>
                    <a:pt x="86963" y="2829470"/>
                  </a:lnTo>
                  <a:lnTo>
                    <a:pt x="80682" y="2780949"/>
                  </a:lnTo>
                  <a:lnTo>
                    <a:pt x="73892" y="2732123"/>
                  </a:lnTo>
                  <a:lnTo>
                    <a:pt x="66957" y="2682897"/>
                  </a:lnTo>
                  <a:lnTo>
                    <a:pt x="60240" y="2633177"/>
                  </a:lnTo>
                  <a:lnTo>
                    <a:pt x="55087" y="2581485"/>
                  </a:lnTo>
                  <a:lnTo>
                    <a:pt x="51265" y="2529869"/>
                  </a:lnTo>
                  <a:lnTo>
                    <a:pt x="48573" y="2478293"/>
                  </a:lnTo>
                  <a:lnTo>
                    <a:pt x="46810" y="2426725"/>
                  </a:lnTo>
                  <a:lnTo>
                    <a:pt x="45777" y="2375130"/>
                  </a:lnTo>
                  <a:lnTo>
                    <a:pt x="45272" y="2323476"/>
                  </a:lnTo>
                  <a:lnTo>
                    <a:pt x="45095" y="2271727"/>
                  </a:lnTo>
                  <a:lnTo>
                    <a:pt x="45045" y="2219852"/>
                  </a:lnTo>
                  <a:lnTo>
                    <a:pt x="44923" y="2167815"/>
                  </a:lnTo>
                  <a:lnTo>
                    <a:pt x="44526" y="2115584"/>
                  </a:lnTo>
                  <a:lnTo>
                    <a:pt x="45072" y="2065154"/>
                  </a:lnTo>
                  <a:lnTo>
                    <a:pt x="46535" y="2015011"/>
                  </a:lnTo>
                  <a:lnTo>
                    <a:pt x="48658" y="1965084"/>
                  </a:lnTo>
                  <a:lnTo>
                    <a:pt x="51182" y="1915302"/>
                  </a:lnTo>
                  <a:lnTo>
                    <a:pt x="53847" y="1865591"/>
                  </a:lnTo>
                  <a:lnTo>
                    <a:pt x="56396" y="1815881"/>
                  </a:lnTo>
                  <a:lnTo>
                    <a:pt x="58568" y="1766098"/>
                  </a:lnTo>
                  <a:lnTo>
                    <a:pt x="60105" y="1716172"/>
                  </a:lnTo>
                  <a:lnTo>
                    <a:pt x="60749" y="1666029"/>
                  </a:lnTo>
                  <a:lnTo>
                    <a:pt x="60240" y="1615599"/>
                  </a:lnTo>
                  <a:lnTo>
                    <a:pt x="60806" y="1565439"/>
                  </a:lnTo>
                  <a:lnTo>
                    <a:pt x="63026" y="1515019"/>
                  </a:lnTo>
                  <a:lnTo>
                    <a:pt x="65971" y="1464434"/>
                  </a:lnTo>
                  <a:lnTo>
                    <a:pt x="68713" y="1413777"/>
                  </a:lnTo>
                  <a:lnTo>
                    <a:pt x="70324" y="1363143"/>
                  </a:lnTo>
                  <a:lnTo>
                    <a:pt x="69875" y="1312626"/>
                  </a:lnTo>
                  <a:lnTo>
                    <a:pt x="66438" y="1262320"/>
                  </a:lnTo>
                  <a:lnTo>
                    <a:pt x="59083" y="1212320"/>
                  </a:lnTo>
                  <a:lnTo>
                    <a:pt x="46884" y="1162720"/>
                  </a:lnTo>
                  <a:lnTo>
                    <a:pt x="28910" y="1113614"/>
                  </a:lnTo>
                  <a:lnTo>
                    <a:pt x="12819" y="1068829"/>
                  </a:lnTo>
                  <a:lnTo>
                    <a:pt x="3515" y="1023278"/>
                  </a:lnTo>
                  <a:lnTo>
                    <a:pt x="0" y="977077"/>
                  </a:lnTo>
                  <a:lnTo>
                    <a:pt x="1271" y="930343"/>
                  </a:lnTo>
                  <a:lnTo>
                    <a:pt x="6331" y="883190"/>
                  </a:lnTo>
                  <a:lnTo>
                    <a:pt x="14178" y="835737"/>
                  </a:lnTo>
                  <a:lnTo>
                    <a:pt x="23814" y="788098"/>
                  </a:lnTo>
                  <a:lnTo>
                    <a:pt x="34238" y="740391"/>
                  </a:lnTo>
                  <a:lnTo>
                    <a:pt x="44450" y="692731"/>
                  </a:lnTo>
                  <a:lnTo>
                    <a:pt x="53451" y="645236"/>
                  </a:lnTo>
                  <a:lnTo>
                    <a:pt x="60240" y="598021"/>
                  </a:lnTo>
                  <a:lnTo>
                    <a:pt x="66332" y="547481"/>
                  </a:lnTo>
                  <a:lnTo>
                    <a:pt x="72482" y="497048"/>
                  </a:lnTo>
                  <a:lnTo>
                    <a:pt x="78162" y="446712"/>
                  </a:lnTo>
                  <a:lnTo>
                    <a:pt x="82841" y="396459"/>
                  </a:lnTo>
                  <a:lnTo>
                    <a:pt x="85989" y="346278"/>
                  </a:lnTo>
                  <a:lnTo>
                    <a:pt x="87078" y="296158"/>
                  </a:lnTo>
                  <a:lnTo>
                    <a:pt x="85577" y="246085"/>
                  </a:lnTo>
                  <a:lnTo>
                    <a:pt x="80957" y="196049"/>
                  </a:lnTo>
                  <a:lnTo>
                    <a:pt x="72688" y="146036"/>
                  </a:lnTo>
                  <a:lnTo>
                    <a:pt x="60240" y="96036"/>
                  </a:lnTo>
                  <a:lnTo>
                    <a:pt x="189760" y="0"/>
                  </a:lnTo>
                  <a:lnTo>
                    <a:pt x="158332" y="3619442"/>
                  </a:lnTo>
                  <a:close/>
                </a:path>
              </a:pathLst>
            </a:custGeom>
            <a:ln w="555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25562" y="3002940"/>
              <a:ext cx="278561" cy="28040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425563" y="3004842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4" h="278764">
                  <a:moveTo>
                    <a:pt x="139230" y="278501"/>
                  </a:moveTo>
                  <a:lnTo>
                    <a:pt x="86024" y="268542"/>
                  </a:lnTo>
                  <a:lnTo>
                    <a:pt x="40175" y="238262"/>
                  </a:lnTo>
                  <a:lnTo>
                    <a:pt x="9882" y="192468"/>
                  </a:lnTo>
                  <a:lnTo>
                    <a:pt x="0" y="139250"/>
                  </a:lnTo>
                  <a:lnTo>
                    <a:pt x="1091" y="120804"/>
                  </a:lnTo>
                  <a:lnTo>
                    <a:pt x="17617" y="70625"/>
                  </a:lnTo>
                  <a:lnTo>
                    <a:pt x="53495" y="29252"/>
                  </a:lnTo>
                  <a:lnTo>
                    <a:pt x="103196" y="4664"/>
                  </a:lnTo>
                  <a:lnTo>
                    <a:pt x="139230" y="0"/>
                  </a:lnTo>
                  <a:lnTo>
                    <a:pt x="157700" y="1136"/>
                  </a:lnTo>
                  <a:lnTo>
                    <a:pt x="207894" y="19607"/>
                  </a:lnTo>
                  <a:lnTo>
                    <a:pt x="249290" y="54395"/>
                  </a:lnTo>
                  <a:lnTo>
                    <a:pt x="273892" y="103474"/>
                  </a:lnTo>
                  <a:lnTo>
                    <a:pt x="278559" y="139250"/>
                  </a:lnTo>
                  <a:lnTo>
                    <a:pt x="277422" y="157727"/>
                  </a:lnTo>
                  <a:lnTo>
                    <a:pt x="258941" y="209876"/>
                  </a:lnTo>
                  <a:lnTo>
                    <a:pt x="224133" y="250082"/>
                  </a:lnTo>
                  <a:lnTo>
                    <a:pt x="175063" y="274075"/>
                  </a:lnTo>
                  <a:lnTo>
                    <a:pt x="139230" y="278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926362" y="2948021"/>
              <a:ext cx="278559" cy="28040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926360" y="2950020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4" h="278764">
                  <a:moveTo>
                    <a:pt x="139230" y="278403"/>
                  </a:moveTo>
                  <a:lnTo>
                    <a:pt x="86827" y="267641"/>
                  </a:lnTo>
                  <a:lnTo>
                    <a:pt x="41414" y="237676"/>
                  </a:lnTo>
                  <a:lnTo>
                    <a:pt x="10726" y="191568"/>
                  </a:lnTo>
                  <a:lnTo>
                    <a:pt x="0" y="139152"/>
                  </a:lnTo>
                  <a:lnTo>
                    <a:pt x="1123" y="120677"/>
                  </a:lnTo>
                  <a:lnTo>
                    <a:pt x="19618" y="68625"/>
                  </a:lnTo>
                  <a:lnTo>
                    <a:pt x="54611" y="28322"/>
                  </a:lnTo>
                  <a:lnTo>
                    <a:pt x="103434" y="4377"/>
                  </a:lnTo>
                  <a:lnTo>
                    <a:pt x="139230" y="0"/>
                  </a:lnTo>
                  <a:lnTo>
                    <a:pt x="157732" y="1091"/>
                  </a:lnTo>
                  <a:lnTo>
                    <a:pt x="209895" y="17607"/>
                  </a:lnTo>
                  <a:lnTo>
                    <a:pt x="250124" y="53465"/>
                  </a:lnTo>
                  <a:lnTo>
                    <a:pt x="274130" y="103139"/>
                  </a:lnTo>
                  <a:lnTo>
                    <a:pt x="278559" y="139152"/>
                  </a:lnTo>
                  <a:lnTo>
                    <a:pt x="277452" y="157612"/>
                  </a:lnTo>
                  <a:lnTo>
                    <a:pt x="260844" y="207778"/>
                  </a:lnTo>
                  <a:lnTo>
                    <a:pt x="225007" y="249151"/>
                  </a:lnTo>
                  <a:lnTo>
                    <a:pt x="175313" y="273739"/>
                  </a:lnTo>
                  <a:lnTo>
                    <a:pt x="139230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29063" y="3059761"/>
              <a:ext cx="278559" cy="280405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29060" y="3061761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60" h="276860">
                  <a:moveTo>
                    <a:pt x="139328" y="276403"/>
                  </a:moveTo>
                  <a:lnTo>
                    <a:pt x="85236" y="267329"/>
                  </a:lnTo>
                  <a:lnTo>
                    <a:pt x="40261" y="236250"/>
                  </a:lnTo>
                  <a:lnTo>
                    <a:pt x="9964" y="191568"/>
                  </a:lnTo>
                  <a:lnTo>
                    <a:pt x="0" y="139152"/>
                  </a:lnTo>
                  <a:lnTo>
                    <a:pt x="1107" y="120437"/>
                  </a:lnTo>
                  <a:lnTo>
                    <a:pt x="17715" y="68625"/>
                  </a:lnTo>
                  <a:lnTo>
                    <a:pt x="53552" y="28322"/>
                  </a:lnTo>
                  <a:lnTo>
                    <a:pt x="102532" y="4414"/>
                  </a:lnTo>
                  <a:lnTo>
                    <a:pt x="139328" y="0"/>
                  </a:lnTo>
                  <a:lnTo>
                    <a:pt x="157785" y="1105"/>
                  </a:lnTo>
                  <a:lnTo>
                    <a:pt x="207992" y="17607"/>
                  </a:lnTo>
                  <a:lnTo>
                    <a:pt x="248221" y="53465"/>
                  </a:lnTo>
                  <a:lnTo>
                    <a:pt x="272978" y="102425"/>
                  </a:lnTo>
                  <a:lnTo>
                    <a:pt x="276656" y="139152"/>
                  </a:lnTo>
                  <a:lnTo>
                    <a:pt x="275830" y="157612"/>
                  </a:lnTo>
                  <a:lnTo>
                    <a:pt x="258941" y="207778"/>
                  </a:lnTo>
                  <a:lnTo>
                    <a:pt x="223104" y="248081"/>
                  </a:lnTo>
                  <a:lnTo>
                    <a:pt x="175124" y="272739"/>
                  </a:lnTo>
                  <a:lnTo>
                    <a:pt x="139328" y="276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652472" y="2422831"/>
            <a:ext cx="4438015" cy="4557395"/>
            <a:chOff x="6652472" y="2422831"/>
            <a:chExt cx="4438015" cy="4557395"/>
          </a:xfrm>
        </p:grpSpPr>
        <p:sp>
          <p:nvSpPr>
            <p:cNvPr id="36" name="object 36"/>
            <p:cNvSpPr/>
            <p:nvPr/>
          </p:nvSpPr>
          <p:spPr>
            <a:xfrm>
              <a:off x="6878082" y="3336813"/>
              <a:ext cx="4170880" cy="3615540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878078" y="3338714"/>
              <a:ext cx="4171315" cy="3613785"/>
            </a:xfrm>
            <a:custGeom>
              <a:avLst/>
              <a:gdLst/>
              <a:ahLst/>
              <a:cxnLst/>
              <a:rect l="l" t="t" r="r" b="b"/>
              <a:pathLst>
                <a:path w="4171315" h="3613784">
                  <a:moveTo>
                    <a:pt x="2085440" y="3613638"/>
                  </a:moveTo>
                  <a:lnTo>
                    <a:pt x="0" y="3613638"/>
                  </a:lnTo>
                  <a:lnTo>
                    <a:pt x="0" y="0"/>
                  </a:lnTo>
                  <a:lnTo>
                    <a:pt x="4170881" y="0"/>
                  </a:lnTo>
                  <a:lnTo>
                    <a:pt x="4170881" y="3613638"/>
                  </a:lnTo>
                  <a:lnTo>
                    <a:pt x="2085440" y="3613638"/>
                  </a:lnTo>
                  <a:close/>
                </a:path>
              </a:pathLst>
            </a:custGeom>
            <a:ln w="555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103384" y="3781878"/>
              <a:ext cx="278558" cy="28040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103379" y="3783877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5" h="278764">
                  <a:moveTo>
                    <a:pt x="139230" y="278403"/>
                  </a:moveTo>
                  <a:lnTo>
                    <a:pt x="86038" y="268444"/>
                  </a:lnTo>
                  <a:lnTo>
                    <a:pt x="40175" y="237914"/>
                  </a:lnTo>
                  <a:lnTo>
                    <a:pt x="9923" y="191568"/>
                  </a:lnTo>
                  <a:lnTo>
                    <a:pt x="0" y="139152"/>
                  </a:lnTo>
                  <a:lnTo>
                    <a:pt x="1105" y="120706"/>
                  </a:lnTo>
                  <a:lnTo>
                    <a:pt x="17617" y="70527"/>
                  </a:lnTo>
                  <a:lnTo>
                    <a:pt x="53495" y="29195"/>
                  </a:lnTo>
                  <a:lnTo>
                    <a:pt x="103233" y="4627"/>
                  </a:lnTo>
                  <a:lnTo>
                    <a:pt x="139230" y="0"/>
                  </a:lnTo>
                  <a:lnTo>
                    <a:pt x="157700" y="1122"/>
                  </a:lnTo>
                  <a:lnTo>
                    <a:pt x="207894" y="19607"/>
                  </a:lnTo>
                  <a:lnTo>
                    <a:pt x="249304" y="54299"/>
                  </a:lnTo>
                  <a:lnTo>
                    <a:pt x="273892" y="103376"/>
                  </a:lnTo>
                  <a:lnTo>
                    <a:pt x="278559" y="139152"/>
                  </a:lnTo>
                  <a:lnTo>
                    <a:pt x="277422" y="157612"/>
                  </a:lnTo>
                  <a:lnTo>
                    <a:pt x="258941" y="207778"/>
                  </a:lnTo>
                  <a:lnTo>
                    <a:pt x="224174" y="249953"/>
                  </a:lnTo>
                  <a:lnTo>
                    <a:pt x="175063" y="273977"/>
                  </a:lnTo>
                  <a:lnTo>
                    <a:pt x="139230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490249" y="4172022"/>
              <a:ext cx="278559" cy="280404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490247" y="4174022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60">
                  <a:moveTo>
                    <a:pt x="139230" y="276501"/>
                  </a:moveTo>
                  <a:lnTo>
                    <a:pt x="84912" y="267344"/>
                  </a:lnTo>
                  <a:lnTo>
                    <a:pt x="40175" y="236262"/>
                  </a:lnTo>
                  <a:lnTo>
                    <a:pt x="9882" y="191580"/>
                  </a:lnTo>
                  <a:lnTo>
                    <a:pt x="0" y="137250"/>
                  </a:lnTo>
                  <a:lnTo>
                    <a:pt x="1091" y="118805"/>
                  </a:lnTo>
                  <a:lnTo>
                    <a:pt x="17617" y="68625"/>
                  </a:lnTo>
                  <a:lnTo>
                    <a:pt x="53495" y="28363"/>
                  </a:lnTo>
                  <a:lnTo>
                    <a:pt x="101732" y="3664"/>
                  </a:lnTo>
                  <a:lnTo>
                    <a:pt x="139230" y="0"/>
                  </a:lnTo>
                  <a:lnTo>
                    <a:pt x="157700" y="823"/>
                  </a:lnTo>
                  <a:lnTo>
                    <a:pt x="207894" y="17607"/>
                  </a:lnTo>
                  <a:lnTo>
                    <a:pt x="248220" y="53479"/>
                  </a:lnTo>
                  <a:lnTo>
                    <a:pt x="272892" y="101474"/>
                  </a:lnTo>
                  <a:lnTo>
                    <a:pt x="276558" y="137250"/>
                  </a:lnTo>
                  <a:lnTo>
                    <a:pt x="275734" y="156811"/>
                  </a:lnTo>
                  <a:lnTo>
                    <a:pt x="258941" y="207876"/>
                  </a:lnTo>
                  <a:lnTo>
                    <a:pt x="223063" y="248082"/>
                  </a:lnTo>
                  <a:lnTo>
                    <a:pt x="175063" y="272788"/>
                  </a:lnTo>
                  <a:lnTo>
                    <a:pt x="139230" y="276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323493" y="5283833"/>
              <a:ext cx="278561" cy="280324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323491" y="5285734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60">
                  <a:moveTo>
                    <a:pt x="137327" y="276501"/>
                  </a:moveTo>
                  <a:lnTo>
                    <a:pt x="84882" y="266542"/>
                  </a:lnTo>
                  <a:lnTo>
                    <a:pt x="40175" y="236262"/>
                  </a:lnTo>
                  <a:lnTo>
                    <a:pt x="9079" y="191312"/>
                  </a:lnTo>
                  <a:lnTo>
                    <a:pt x="0" y="137250"/>
                  </a:lnTo>
                  <a:lnTo>
                    <a:pt x="824" y="118805"/>
                  </a:lnTo>
                  <a:lnTo>
                    <a:pt x="17617" y="68625"/>
                  </a:lnTo>
                  <a:lnTo>
                    <a:pt x="53495" y="28418"/>
                  </a:lnTo>
                  <a:lnTo>
                    <a:pt x="101495" y="3676"/>
                  </a:lnTo>
                  <a:lnTo>
                    <a:pt x="137327" y="0"/>
                  </a:lnTo>
                  <a:lnTo>
                    <a:pt x="156897" y="825"/>
                  </a:lnTo>
                  <a:lnTo>
                    <a:pt x="207894" y="17705"/>
                  </a:lnTo>
                  <a:lnTo>
                    <a:pt x="248220" y="53522"/>
                  </a:lnTo>
                  <a:lnTo>
                    <a:pt x="272892" y="101474"/>
                  </a:lnTo>
                  <a:lnTo>
                    <a:pt x="276558" y="137250"/>
                  </a:lnTo>
                  <a:lnTo>
                    <a:pt x="275734" y="156009"/>
                  </a:lnTo>
                  <a:lnTo>
                    <a:pt x="258941" y="207876"/>
                  </a:lnTo>
                  <a:lnTo>
                    <a:pt x="223063" y="248082"/>
                  </a:lnTo>
                  <a:lnTo>
                    <a:pt x="174825" y="272075"/>
                  </a:lnTo>
                  <a:lnTo>
                    <a:pt x="137327" y="276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0325089" y="5060252"/>
              <a:ext cx="278559" cy="280402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0325085" y="5062251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5" h="278764">
                  <a:moveTo>
                    <a:pt x="139230" y="278403"/>
                  </a:moveTo>
                  <a:lnTo>
                    <a:pt x="86827" y="268485"/>
                  </a:lnTo>
                  <a:lnTo>
                    <a:pt x="40663" y="237963"/>
                  </a:lnTo>
                  <a:lnTo>
                    <a:pt x="10726" y="191568"/>
                  </a:lnTo>
                  <a:lnTo>
                    <a:pt x="0" y="139152"/>
                  </a:lnTo>
                  <a:lnTo>
                    <a:pt x="1123" y="120748"/>
                  </a:lnTo>
                  <a:lnTo>
                    <a:pt x="19618" y="70527"/>
                  </a:lnTo>
                  <a:lnTo>
                    <a:pt x="54329" y="29195"/>
                  </a:lnTo>
                  <a:lnTo>
                    <a:pt x="103434" y="4664"/>
                  </a:lnTo>
                  <a:lnTo>
                    <a:pt x="139230" y="0"/>
                  </a:lnTo>
                  <a:lnTo>
                    <a:pt x="157732" y="1136"/>
                  </a:lnTo>
                  <a:lnTo>
                    <a:pt x="209895" y="19607"/>
                  </a:lnTo>
                  <a:lnTo>
                    <a:pt x="250124" y="54299"/>
                  </a:lnTo>
                  <a:lnTo>
                    <a:pt x="274130" y="103413"/>
                  </a:lnTo>
                  <a:lnTo>
                    <a:pt x="278559" y="139152"/>
                  </a:lnTo>
                  <a:lnTo>
                    <a:pt x="277452" y="157612"/>
                  </a:lnTo>
                  <a:lnTo>
                    <a:pt x="260844" y="207778"/>
                  </a:lnTo>
                  <a:lnTo>
                    <a:pt x="225007" y="250008"/>
                  </a:lnTo>
                  <a:lnTo>
                    <a:pt x="175313" y="273989"/>
                  </a:lnTo>
                  <a:lnTo>
                    <a:pt x="139230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9157802" y="4393603"/>
              <a:ext cx="278557" cy="280405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9157799" y="4395604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5" h="278764">
                  <a:moveTo>
                    <a:pt x="139230" y="278403"/>
                  </a:moveTo>
                  <a:lnTo>
                    <a:pt x="86024" y="267641"/>
                  </a:lnTo>
                  <a:lnTo>
                    <a:pt x="40175" y="237713"/>
                  </a:lnTo>
                  <a:lnTo>
                    <a:pt x="9882" y="191568"/>
                  </a:lnTo>
                  <a:lnTo>
                    <a:pt x="0" y="139152"/>
                  </a:lnTo>
                  <a:lnTo>
                    <a:pt x="1091" y="120718"/>
                  </a:lnTo>
                  <a:lnTo>
                    <a:pt x="17617" y="68625"/>
                  </a:lnTo>
                  <a:lnTo>
                    <a:pt x="53495" y="28322"/>
                  </a:lnTo>
                  <a:lnTo>
                    <a:pt x="103196" y="4414"/>
                  </a:lnTo>
                  <a:lnTo>
                    <a:pt x="139230" y="0"/>
                  </a:lnTo>
                  <a:lnTo>
                    <a:pt x="157700" y="1105"/>
                  </a:lnTo>
                  <a:lnTo>
                    <a:pt x="207894" y="17607"/>
                  </a:lnTo>
                  <a:lnTo>
                    <a:pt x="249290" y="53465"/>
                  </a:lnTo>
                  <a:lnTo>
                    <a:pt x="273892" y="103175"/>
                  </a:lnTo>
                  <a:lnTo>
                    <a:pt x="278559" y="139152"/>
                  </a:lnTo>
                  <a:lnTo>
                    <a:pt x="277422" y="157612"/>
                  </a:lnTo>
                  <a:lnTo>
                    <a:pt x="258941" y="207778"/>
                  </a:lnTo>
                  <a:lnTo>
                    <a:pt x="224133" y="249164"/>
                  </a:lnTo>
                  <a:lnTo>
                    <a:pt x="175063" y="273739"/>
                  </a:lnTo>
                  <a:lnTo>
                    <a:pt x="139230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546167" y="6562208"/>
              <a:ext cx="278635" cy="280404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546162" y="6564108"/>
              <a:ext cx="278765" cy="276860"/>
            </a:xfrm>
            <a:custGeom>
              <a:avLst/>
              <a:gdLst/>
              <a:ahLst/>
              <a:cxnLst/>
              <a:rect l="l" t="t" r="r" b="b"/>
              <a:pathLst>
                <a:path w="278765" h="276859">
                  <a:moveTo>
                    <a:pt x="139328" y="276501"/>
                  </a:moveTo>
                  <a:lnTo>
                    <a:pt x="86925" y="266583"/>
                  </a:lnTo>
                  <a:lnTo>
                    <a:pt x="42213" y="236311"/>
                  </a:lnTo>
                  <a:lnTo>
                    <a:pt x="10767" y="190510"/>
                  </a:lnTo>
                  <a:lnTo>
                    <a:pt x="0" y="137250"/>
                  </a:lnTo>
                  <a:lnTo>
                    <a:pt x="1136" y="118846"/>
                  </a:lnTo>
                  <a:lnTo>
                    <a:pt x="19618" y="68625"/>
                  </a:lnTo>
                  <a:lnTo>
                    <a:pt x="55510" y="28418"/>
                  </a:lnTo>
                  <a:lnTo>
                    <a:pt x="103532" y="3713"/>
                  </a:lnTo>
                  <a:lnTo>
                    <a:pt x="139328" y="0"/>
                  </a:lnTo>
                  <a:lnTo>
                    <a:pt x="157816" y="839"/>
                  </a:lnTo>
                  <a:lnTo>
                    <a:pt x="209993" y="17705"/>
                  </a:lnTo>
                  <a:lnTo>
                    <a:pt x="250222" y="53522"/>
                  </a:lnTo>
                  <a:lnTo>
                    <a:pt x="274228" y="101511"/>
                  </a:lnTo>
                  <a:lnTo>
                    <a:pt x="278657" y="137250"/>
                  </a:lnTo>
                  <a:lnTo>
                    <a:pt x="277550" y="155741"/>
                  </a:lnTo>
                  <a:lnTo>
                    <a:pt x="260942" y="207876"/>
                  </a:lnTo>
                  <a:lnTo>
                    <a:pt x="225105" y="248137"/>
                  </a:lnTo>
                  <a:lnTo>
                    <a:pt x="175374" y="272087"/>
                  </a:lnTo>
                  <a:lnTo>
                    <a:pt x="139328" y="276501"/>
                  </a:lnTo>
                  <a:close/>
                </a:path>
              </a:pathLst>
            </a:custGeom>
            <a:ln w="555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766808" y="6226883"/>
              <a:ext cx="278559" cy="280404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766805" y="6228883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5" h="278765">
                  <a:moveTo>
                    <a:pt x="139328" y="278403"/>
                  </a:moveTo>
                  <a:lnTo>
                    <a:pt x="86883" y="268485"/>
                  </a:lnTo>
                  <a:lnTo>
                    <a:pt x="41463" y="238213"/>
                  </a:lnTo>
                  <a:lnTo>
                    <a:pt x="10767" y="192412"/>
                  </a:lnTo>
                  <a:lnTo>
                    <a:pt x="0" y="139152"/>
                  </a:lnTo>
                  <a:lnTo>
                    <a:pt x="1136" y="120748"/>
                  </a:lnTo>
                  <a:lnTo>
                    <a:pt x="19618" y="70527"/>
                  </a:lnTo>
                  <a:lnTo>
                    <a:pt x="54693" y="30320"/>
                  </a:lnTo>
                  <a:lnTo>
                    <a:pt x="103496" y="4664"/>
                  </a:lnTo>
                  <a:lnTo>
                    <a:pt x="139328" y="0"/>
                  </a:lnTo>
                  <a:lnTo>
                    <a:pt x="157814" y="1136"/>
                  </a:lnTo>
                  <a:lnTo>
                    <a:pt x="209895" y="19607"/>
                  </a:lnTo>
                  <a:lnTo>
                    <a:pt x="250221" y="55424"/>
                  </a:lnTo>
                  <a:lnTo>
                    <a:pt x="274179" y="103413"/>
                  </a:lnTo>
                  <a:lnTo>
                    <a:pt x="278559" y="139152"/>
                  </a:lnTo>
                  <a:lnTo>
                    <a:pt x="277467" y="157643"/>
                  </a:lnTo>
                  <a:lnTo>
                    <a:pt x="260942" y="209778"/>
                  </a:lnTo>
                  <a:lnTo>
                    <a:pt x="225064" y="250039"/>
                  </a:lnTo>
                  <a:lnTo>
                    <a:pt x="175362" y="273989"/>
                  </a:lnTo>
                  <a:lnTo>
                    <a:pt x="139328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602585" y="5783821"/>
              <a:ext cx="278561" cy="280324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602582" y="5785720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60">
                  <a:moveTo>
                    <a:pt x="137327" y="276501"/>
                  </a:moveTo>
                  <a:lnTo>
                    <a:pt x="84882" y="267386"/>
                  </a:lnTo>
                  <a:lnTo>
                    <a:pt x="40175" y="236262"/>
                  </a:lnTo>
                  <a:lnTo>
                    <a:pt x="9079" y="191625"/>
                  </a:lnTo>
                  <a:lnTo>
                    <a:pt x="0" y="139250"/>
                  </a:lnTo>
                  <a:lnTo>
                    <a:pt x="824" y="119648"/>
                  </a:lnTo>
                  <a:lnTo>
                    <a:pt x="17617" y="68625"/>
                  </a:lnTo>
                  <a:lnTo>
                    <a:pt x="53495" y="28418"/>
                  </a:lnTo>
                  <a:lnTo>
                    <a:pt x="101495" y="3676"/>
                  </a:lnTo>
                  <a:lnTo>
                    <a:pt x="137327" y="0"/>
                  </a:lnTo>
                  <a:lnTo>
                    <a:pt x="156897" y="825"/>
                  </a:lnTo>
                  <a:lnTo>
                    <a:pt x="207894" y="17705"/>
                  </a:lnTo>
                  <a:lnTo>
                    <a:pt x="248220" y="53522"/>
                  </a:lnTo>
                  <a:lnTo>
                    <a:pt x="272178" y="101724"/>
                  </a:lnTo>
                  <a:lnTo>
                    <a:pt x="276558" y="139250"/>
                  </a:lnTo>
                  <a:lnTo>
                    <a:pt x="275466" y="157696"/>
                  </a:lnTo>
                  <a:lnTo>
                    <a:pt x="258941" y="207876"/>
                  </a:lnTo>
                  <a:lnTo>
                    <a:pt x="223063" y="248082"/>
                  </a:lnTo>
                  <a:lnTo>
                    <a:pt x="174825" y="272825"/>
                  </a:lnTo>
                  <a:lnTo>
                    <a:pt x="137327" y="276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0215188" y="5450495"/>
              <a:ext cx="278557" cy="280324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0215184" y="5452396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60">
                  <a:moveTo>
                    <a:pt x="139328" y="276501"/>
                  </a:moveTo>
                  <a:lnTo>
                    <a:pt x="84955" y="266542"/>
                  </a:lnTo>
                  <a:lnTo>
                    <a:pt x="40212" y="236262"/>
                  </a:lnTo>
                  <a:lnTo>
                    <a:pt x="9079" y="191312"/>
                  </a:lnTo>
                  <a:lnTo>
                    <a:pt x="0" y="137250"/>
                  </a:lnTo>
                  <a:lnTo>
                    <a:pt x="824" y="118805"/>
                  </a:lnTo>
                  <a:lnTo>
                    <a:pt x="17617" y="68625"/>
                  </a:lnTo>
                  <a:lnTo>
                    <a:pt x="53509" y="28418"/>
                  </a:lnTo>
                  <a:lnTo>
                    <a:pt x="101781" y="3676"/>
                  </a:lnTo>
                  <a:lnTo>
                    <a:pt x="139328" y="0"/>
                  </a:lnTo>
                  <a:lnTo>
                    <a:pt x="157743" y="825"/>
                  </a:lnTo>
                  <a:lnTo>
                    <a:pt x="207992" y="17705"/>
                  </a:lnTo>
                  <a:lnTo>
                    <a:pt x="248221" y="53522"/>
                  </a:lnTo>
                  <a:lnTo>
                    <a:pt x="272941" y="101474"/>
                  </a:lnTo>
                  <a:lnTo>
                    <a:pt x="276656" y="137250"/>
                  </a:lnTo>
                  <a:lnTo>
                    <a:pt x="275817" y="156009"/>
                  </a:lnTo>
                  <a:lnTo>
                    <a:pt x="258941" y="207876"/>
                  </a:lnTo>
                  <a:lnTo>
                    <a:pt x="223104" y="248082"/>
                  </a:lnTo>
                  <a:lnTo>
                    <a:pt x="175088" y="272075"/>
                  </a:lnTo>
                  <a:lnTo>
                    <a:pt x="139328" y="276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887889" y="2446583"/>
              <a:ext cx="4176769" cy="923541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887887" y="2589541"/>
              <a:ext cx="4175125" cy="781050"/>
            </a:xfrm>
            <a:custGeom>
              <a:avLst/>
              <a:gdLst/>
              <a:ahLst/>
              <a:cxnLst/>
              <a:rect l="l" t="t" r="r" b="b"/>
              <a:pathLst>
                <a:path w="4175125" h="781050">
                  <a:moveTo>
                    <a:pt x="0" y="737467"/>
                  </a:moveTo>
                  <a:lnTo>
                    <a:pt x="40058" y="703743"/>
                  </a:lnTo>
                  <a:lnTo>
                    <a:pt x="81902" y="676097"/>
                  </a:lnTo>
                  <a:lnTo>
                    <a:pt x="125334" y="653888"/>
                  </a:lnTo>
                  <a:lnTo>
                    <a:pt x="170156" y="636473"/>
                  </a:lnTo>
                  <a:lnTo>
                    <a:pt x="216170" y="623207"/>
                  </a:lnTo>
                  <a:lnTo>
                    <a:pt x="263180" y="613450"/>
                  </a:lnTo>
                  <a:lnTo>
                    <a:pt x="310988" y="606556"/>
                  </a:lnTo>
                  <a:lnTo>
                    <a:pt x="359397" y="601885"/>
                  </a:lnTo>
                  <a:lnTo>
                    <a:pt x="408208" y="598792"/>
                  </a:lnTo>
                  <a:lnTo>
                    <a:pt x="457226" y="596635"/>
                  </a:lnTo>
                  <a:lnTo>
                    <a:pt x="506251" y="594772"/>
                  </a:lnTo>
                  <a:lnTo>
                    <a:pt x="555088" y="592558"/>
                  </a:lnTo>
                  <a:lnTo>
                    <a:pt x="603538" y="589352"/>
                  </a:lnTo>
                  <a:lnTo>
                    <a:pt x="651404" y="584510"/>
                  </a:lnTo>
                  <a:lnTo>
                    <a:pt x="703041" y="578842"/>
                  </a:lnTo>
                  <a:lnTo>
                    <a:pt x="754743" y="573646"/>
                  </a:lnTo>
                  <a:lnTo>
                    <a:pt x="806506" y="568976"/>
                  </a:lnTo>
                  <a:lnTo>
                    <a:pt x="858323" y="564884"/>
                  </a:lnTo>
                  <a:lnTo>
                    <a:pt x="910189" y="561425"/>
                  </a:lnTo>
                  <a:lnTo>
                    <a:pt x="962099" y="558651"/>
                  </a:lnTo>
                  <a:lnTo>
                    <a:pt x="1014047" y="556616"/>
                  </a:lnTo>
                  <a:lnTo>
                    <a:pt x="1066028" y="555373"/>
                  </a:lnTo>
                  <a:lnTo>
                    <a:pt x="1118036" y="554976"/>
                  </a:lnTo>
                  <a:lnTo>
                    <a:pt x="1170066" y="555476"/>
                  </a:lnTo>
                  <a:lnTo>
                    <a:pt x="1222113" y="556929"/>
                  </a:lnTo>
                  <a:lnTo>
                    <a:pt x="1274170" y="559387"/>
                  </a:lnTo>
                  <a:lnTo>
                    <a:pt x="1326233" y="562903"/>
                  </a:lnTo>
                  <a:lnTo>
                    <a:pt x="1382304" y="568575"/>
                  </a:lnTo>
                  <a:lnTo>
                    <a:pt x="1436283" y="575943"/>
                  </a:lnTo>
                  <a:lnTo>
                    <a:pt x="1488363" y="584424"/>
                  </a:lnTo>
                  <a:lnTo>
                    <a:pt x="1538738" y="593435"/>
                  </a:lnTo>
                  <a:lnTo>
                    <a:pt x="1587600" y="602394"/>
                  </a:lnTo>
                  <a:lnTo>
                    <a:pt x="1635145" y="610718"/>
                  </a:lnTo>
                  <a:lnTo>
                    <a:pt x="1681564" y="617823"/>
                  </a:lnTo>
                  <a:lnTo>
                    <a:pt x="1727052" y="623128"/>
                  </a:lnTo>
                  <a:lnTo>
                    <a:pt x="1771802" y="626049"/>
                  </a:lnTo>
                  <a:lnTo>
                    <a:pt x="1816007" y="626005"/>
                  </a:lnTo>
                  <a:lnTo>
                    <a:pt x="1859862" y="622411"/>
                  </a:lnTo>
                  <a:lnTo>
                    <a:pt x="1903558" y="614686"/>
                  </a:lnTo>
                  <a:lnTo>
                    <a:pt x="1947291" y="602247"/>
                  </a:lnTo>
                  <a:lnTo>
                    <a:pt x="1991253" y="584510"/>
                  </a:lnTo>
                  <a:lnTo>
                    <a:pt x="2044876" y="551017"/>
                  </a:lnTo>
                  <a:lnTo>
                    <a:pt x="2075140" y="527297"/>
                  </a:lnTo>
                  <a:lnTo>
                    <a:pt x="2107407" y="499701"/>
                  </a:lnTo>
                  <a:lnTo>
                    <a:pt x="2141451" y="468809"/>
                  </a:lnTo>
                  <a:lnTo>
                    <a:pt x="2177047" y="435203"/>
                  </a:lnTo>
                  <a:lnTo>
                    <a:pt x="2213971" y="399463"/>
                  </a:lnTo>
                  <a:lnTo>
                    <a:pt x="2251999" y="362168"/>
                  </a:lnTo>
                  <a:lnTo>
                    <a:pt x="2290904" y="323900"/>
                  </a:lnTo>
                  <a:lnTo>
                    <a:pt x="2330463" y="285239"/>
                  </a:lnTo>
                  <a:lnTo>
                    <a:pt x="2370451" y="246765"/>
                  </a:lnTo>
                  <a:lnTo>
                    <a:pt x="2410642" y="209058"/>
                  </a:lnTo>
                  <a:lnTo>
                    <a:pt x="2450813" y="172699"/>
                  </a:lnTo>
                  <a:lnTo>
                    <a:pt x="2490738" y="138269"/>
                  </a:lnTo>
                  <a:lnTo>
                    <a:pt x="2530193" y="106347"/>
                  </a:lnTo>
                  <a:lnTo>
                    <a:pt x="2568953" y="77514"/>
                  </a:lnTo>
                  <a:lnTo>
                    <a:pt x="2606792" y="52351"/>
                  </a:lnTo>
                  <a:lnTo>
                    <a:pt x="2643487" y="31438"/>
                  </a:lnTo>
                  <a:lnTo>
                    <a:pt x="2678813" y="15354"/>
                  </a:lnTo>
                  <a:lnTo>
                    <a:pt x="2744456" y="0"/>
                  </a:lnTo>
                  <a:lnTo>
                    <a:pt x="2774324" y="1889"/>
                  </a:lnTo>
                  <a:lnTo>
                    <a:pt x="2827030" y="27703"/>
                  </a:lnTo>
                  <a:lnTo>
                    <a:pt x="2866007" y="64708"/>
                  </a:lnTo>
                  <a:lnTo>
                    <a:pt x="2901764" y="102519"/>
                  </a:lnTo>
                  <a:lnTo>
                    <a:pt x="2934864" y="140982"/>
                  </a:lnTo>
                  <a:lnTo>
                    <a:pt x="2965867" y="179944"/>
                  </a:lnTo>
                  <a:lnTo>
                    <a:pt x="2995335" y="219248"/>
                  </a:lnTo>
                  <a:lnTo>
                    <a:pt x="3023830" y="258740"/>
                  </a:lnTo>
                  <a:lnTo>
                    <a:pt x="3051914" y="298266"/>
                  </a:lnTo>
                  <a:lnTo>
                    <a:pt x="3080148" y="337672"/>
                  </a:lnTo>
                  <a:lnTo>
                    <a:pt x="3109094" y="376801"/>
                  </a:lnTo>
                  <a:lnTo>
                    <a:pt x="3139313" y="415501"/>
                  </a:lnTo>
                  <a:lnTo>
                    <a:pt x="3171367" y="453615"/>
                  </a:lnTo>
                  <a:lnTo>
                    <a:pt x="3205818" y="490990"/>
                  </a:lnTo>
                  <a:lnTo>
                    <a:pt x="3243227" y="527471"/>
                  </a:lnTo>
                  <a:lnTo>
                    <a:pt x="3284155" y="562903"/>
                  </a:lnTo>
                  <a:lnTo>
                    <a:pt x="3320606" y="588677"/>
                  </a:lnTo>
                  <a:lnTo>
                    <a:pt x="3358483" y="607793"/>
                  </a:lnTo>
                  <a:lnTo>
                    <a:pt x="3397601" y="621177"/>
                  </a:lnTo>
                  <a:lnTo>
                    <a:pt x="3437777" y="629753"/>
                  </a:lnTo>
                  <a:lnTo>
                    <a:pt x="3478826" y="634446"/>
                  </a:lnTo>
                  <a:lnTo>
                    <a:pt x="3520566" y="636182"/>
                  </a:lnTo>
                  <a:lnTo>
                    <a:pt x="3562812" y="635885"/>
                  </a:lnTo>
                  <a:lnTo>
                    <a:pt x="3605380" y="634479"/>
                  </a:lnTo>
                  <a:lnTo>
                    <a:pt x="3648086" y="632892"/>
                  </a:lnTo>
                  <a:lnTo>
                    <a:pt x="3690747" y="632046"/>
                  </a:lnTo>
                  <a:lnTo>
                    <a:pt x="3733179" y="632867"/>
                  </a:lnTo>
                  <a:lnTo>
                    <a:pt x="3775197" y="636280"/>
                  </a:lnTo>
                  <a:lnTo>
                    <a:pt x="3816619" y="643210"/>
                  </a:lnTo>
                  <a:lnTo>
                    <a:pt x="3857259" y="654581"/>
                  </a:lnTo>
                  <a:lnTo>
                    <a:pt x="3896935" y="671320"/>
                  </a:lnTo>
                  <a:lnTo>
                    <a:pt x="3935462" y="694350"/>
                  </a:lnTo>
                  <a:lnTo>
                    <a:pt x="4153264" y="780583"/>
                  </a:lnTo>
                  <a:lnTo>
                    <a:pt x="4174785" y="780583"/>
                  </a:lnTo>
                  <a:lnTo>
                    <a:pt x="0" y="737467"/>
                  </a:lnTo>
                  <a:close/>
                </a:path>
              </a:pathLst>
            </a:custGeom>
            <a:ln w="55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652472" y="3332911"/>
              <a:ext cx="233494" cy="3621440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96224" y="3332910"/>
              <a:ext cx="189865" cy="3619500"/>
            </a:xfrm>
            <a:custGeom>
              <a:avLst/>
              <a:gdLst/>
              <a:ahLst/>
              <a:cxnLst/>
              <a:rect l="l" t="t" r="r" b="b"/>
              <a:pathLst>
                <a:path w="189865" h="3619500">
                  <a:moveTo>
                    <a:pt x="156429" y="3619442"/>
                  </a:moveTo>
                  <a:lnTo>
                    <a:pt x="143064" y="3571142"/>
                  </a:lnTo>
                  <a:lnTo>
                    <a:pt x="130299" y="3522652"/>
                  </a:lnTo>
                  <a:lnTo>
                    <a:pt x="118498" y="3473902"/>
                  </a:lnTo>
                  <a:lnTo>
                    <a:pt x="108027" y="3424820"/>
                  </a:lnTo>
                  <a:lnTo>
                    <a:pt x="99251" y="3375338"/>
                  </a:lnTo>
                  <a:lnTo>
                    <a:pt x="92535" y="3325385"/>
                  </a:lnTo>
                  <a:lnTo>
                    <a:pt x="88244" y="3274891"/>
                  </a:lnTo>
                  <a:lnTo>
                    <a:pt x="86743" y="3223785"/>
                  </a:lnTo>
                  <a:lnTo>
                    <a:pt x="88397" y="3171996"/>
                  </a:lnTo>
                  <a:lnTo>
                    <a:pt x="93572" y="3119456"/>
                  </a:lnTo>
                  <a:lnTo>
                    <a:pt x="97473" y="3071276"/>
                  </a:lnTo>
                  <a:lnTo>
                    <a:pt x="98791" y="3023151"/>
                  </a:lnTo>
                  <a:lnTo>
                    <a:pt x="97893" y="2975024"/>
                  </a:lnTo>
                  <a:lnTo>
                    <a:pt x="95142" y="2926836"/>
                  </a:lnTo>
                  <a:lnTo>
                    <a:pt x="90906" y="2878530"/>
                  </a:lnTo>
                  <a:lnTo>
                    <a:pt x="85550" y="2830046"/>
                  </a:lnTo>
                  <a:lnTo>
                    <a:pt x="79440" y="2781327"/>
                  </a:lnTo>
                  <a:lnTo>
                    <a:pt x="72941" y="2732315"/>
                  </a:lnTo>
                  <a:lnTo>
                    <a:pt x="66419" y="2682951"/>
                  </a:lnTo>
                  <a:lnTo>
                    <a:pt x="60240" y="2633177"/>
                  </a:lnTo>
                  <a:lnTo>
                    <a:pt x="54571" y="2581487"/>
                  </a:lnTo>
                  <a:lnTo>
                    <a:pt x="50342" y="2529885"/>
                  </a:lnTo>
                  <a:lnTo>
                    <a:pt x="47355" y="2478347"/>
                  </a:lnTo>
                  <a:lnTo>
                    <a:pt x="45412" y="2426853"/>
                  </a:lnTo>
                  <a:lnTo>
                    <a:pt x="44313" y="2375380"/>
                  </a:lnTo>
                  <a:lnTo>
                    <a:pt x="43859" y="2323908"/>
                  </a:lnTo>
                  <a:lnTo>
                    <a:pt x="43853" y="2272413"/>
                  </a:lnTo>
                  <a:lnTo>
                    <a:pt x="44094" y="2220876"/>
                  </a:lnTo>
                  <a:lnTo>
                    <a:pt x="44385" y="2169273"/>
                  </a:lnTo>
                  <a:lnTo>
                    <a:pt x="44526" y="2117584"/>
                  </a:lnTo>
                  <a:lnTo>
                    <a:pt x="45020" y="2067149"/>
                  </a:lnTo>
                  <a:lnTo>
                    <a:pt x="46353" y="2016986"/>
                  </a:lnTo>
                  <a:lnTo>
                    <a:pt x="48299" y="1967012"/>
                  </a:lnTo>
                  <a:lnTo>
                    <a:pt x="50634" y="1917146"/>
                  </a:lnTo>
                  <a:lnTo>
                    <a:pt x="53134" y="1867305"/>
                  </a:lnTo>
                  <a:lnTo>
                    <a:pt x="55573" y="1817406"/>
                  </a:lnTo>
                  <a:lnTo>
                    <a:pt x="57729" y="1767369"/>
                  </a:lnTo>
                  <a:lnTo>
                    <a:pt x="59375" y="1717110"/>
                  </a:lnTo>
                  <a:lnTo>
                    <a:pt x="60287" y="1666547"/>
                  </a:lnTo>
                  <a:lnTo>
                    <a:pt x="60240" y="1615599"/>
                  </a:lnTo>
                  <a:lnTo>
                    <a:pt x="60806" y="1565441"/>
                  </a:lnTo>
                  <a:lnTo>
                    <a:pt x="63026" y="1515035"/>
                  </a:lnTo>
                  <a:lnTo>
                    <a:pt x="65971" y="1464488"/>
                  </a:lnTo>
                  <a:lnTo>
                    <a:pt x="68713" y="1413905"/>
                  </a:lnTo>
                  <a:lnTo>
                    <a:pt x="70324" y="1363393"/>
                  </a:lnTo>
                  <a:lnTo>
                    <a:pt x="69875" y="1313058"/>
                  </a:lnTo>
                  <a:lnTo>
                    <a:pt x="66438" y="1263006"/>
                  </a:lnTo>
                  <a:lnTo>
                    <a:pt x="59083" y="1213344"/>
                  </a:lnTo>
                  <a:lnTo>
                    <a:pt x="46884" y="1164178"/>
                  </a:lnTo>
                  <a:lnTo>
                    <a:pt x="28910" y="1115614"/>
                  </a:lnTo>
                  <a:lnTo>
                    <a:pt x="12819" y="1070332"/>
                  </a:lnTo>
                  <a:lnTo>
                    <a:pt x="3515" y="1024374"/>
                  </a:lnTo>
                  <a:lnTo>
                    <a:pt x="0" y="977847"/>
                  </a:lnTo>
                  <a:lnTo>
                    <a:pt x="1271" y="930858"/>
                  </a:lnTo>
                  <a:lnTo>
                    <a:pt x="6331" y="883515"/>
                  </a:lnTo>
                  <a:lnTo>
                    <a:pt x="14178" y="835924"/>
                  </a:lnTo>
                  <a:lnTo>
                    <a:pt x="23814" y="788194"/>
                  </a:lnTo>
                  <a:lnTo>
                    <a:pt x="34238" y="740431"/>
                  </a:lnTo>
                  <a:lnTo>
                    <a:pt x="44450" y="692743"/>
                  </a:lnTo>
                  <a:lnTo>
                    <a:pt x="53451" y="645238"/>
                  </a:lnTo>
                  <a:lnTo>
                    <a:pt x="60240" y="598021"/>
                  </a:lnTo>
                  <a:lnTo>
                    <a:pt x="66332" y="547537"/>
                  </a:lnTo>
                  <a:lnTo>
                    <a:pt x="72482" y="497256"/>
                  </a:lnTo>
                  <a:lnTo>
                    <a:pt x="78162" y="447144"/>
                  </a:lnTo>
                  <a:lnTo>
                    <a:pt x="82841" y="397163"/>
                  </a:lnTo>
                  <a:lnTo>
                    <a:pt x="85989" y="347278"/>
                  </a:lnTo>
                  <a:lnTo>
                    <a:pt x="87078" y="297454"/>
                  </a:lnTo>
                  <a:lnTo>
                    <a:pt x="85577" y="247653"/>
                  </a:lnTo>
                  <a:lnTo>
                    <a:pt x="80957" y="197841"/>
                  </a:lnTo>
                  <a:lnTo>
                    <a:pt x="72688" y="147980"/>
                  </a:lnTo>
                  <a:lnTo>
                    <a:pt x="60240" y="98036"/>
                  </a:lnTo>
                  <a:lnTo>
                    <a:pt x="189760" y="0"/>
                  </a:lnTo>
                  <a:lnTo>
                    <a:pt x="156429" y="3619442"/>
                  </a:lnTo>
                  <a:close/>
                </a:path>
              </a:pathLst>
            </a:custGeom>
            <a:ln w="555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0103384" y="3060310"/>
              <a:ext cx="278558" cy="280405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0103379" y="3062310"/>
              <a:ext cx="278765" cy="276860"/>
            </a:xfrm>
            <a:custGeom>
              <a:avLst/>
              <a:gdLst/>
              <a:ahLst/>
              <a:cxnLst/>
              <a:rect l="l" t="t" r="r" b="b"/>
              <a:pathLst>
                <a:path w="278765" h="276860">
                  <a:moveTo>
                    <a:pt x="139230" y="276403"/>
                  </a:moveTo>
                  <a:lnTo>
                    <a:pt x="86038" y="267329"/>
                  </a:lnTo>
                  <a:lnTo>
                    <a:pt x="40175" y="236250"/>
                  </a:lnTo>
                  <a:lnTo>
                    <a:pt x="9923" y="191568"/>
                  </a:lnTo>
                  <a:lnTo>
                    <a:pt x="0" y="139152"/>
                  </a:lnTo>
                  <a:lnTo>
                    <a:pt x="1105" y="120437"/>
                  </a:lnTo>
                  <a:lnTo>
                    <a:pt x="17617" y="68625"/>
                  </a:lnTo>
                  <a:lnTo>
                    <a:pt x="53495" y="28322"/>
                  </a:lnTo>
                  <a:lnTo>
                    <a:pt x="103233" y="4414"/>
                  </a:lnTo>
                  <a:lnTo>
                    <a:pt x="139230" y="0"/>
                  </a:lnTo>
                  <a:lnTo>
                    <a:pt x="157700" y="1105"/>
                  </a:lnTo>
                  <a:lnTo>
                    <a:pt x="207894" y="17607"/>
                  </a:lnTo>
                  <a:lnTo>
                    <a:pt x="249304" y="53465"/>
                  </a:lnTo>
                  <a:lnTo>
                    <a:pt x="273892" y="102425"/>
                  </a:lnTo>
                  <a:lnTo>
                    <a:pt x="278559" y="139152"/>
                  </a:lnTo>
                  <a:lnTo>
                    <a:pt x="277422" y="157612"/>
                  </a:lnTo>
                  <a:lnTo>
                    <a:pt x="258941" y="207778"/>
                  </a:lnTo>
                  <a:lnTo>
                    <a:pt x="224174" y="248081"/>
                  </a:lnTo>
                  <a:lnTo>
                    <a:pt x="175063" y="272739"/>
                  </a:lnTo>
                  <a:lnTo>
                    <a:pt x="139230" y="276403"/>
                  </a:lnTo>
                  <a:close/>
                </a:path>
              </a:pathLst>
            </a:custGeom>
            <a:ln w="555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490249" y="3003489"/>
              <a:ext cx="278559" cy="280404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490247" y="3005390"/>
              <a:ext cx="276860" cy="278765"/>
            </a:xfrm>
            <a:custGeom>
              <a:avLst/>
              <a:gdLst/>
              <a:ahLst/>
              <a:cxnLst/>
              <a:rect l="l" t="t" r="r" b="b"/>
              <a:pathLst>
                <a:path w="276859" h="278764">
                  <a:moveTo>
                    <a:pt x="139230" y="278501"/>
                  </a:moveTo>
                  <a:lnTo>
                    <a:pt x="84912" y="268542"/>
                  </a:lnTo>
                  <a:lnTo>
                    <a:pt x="40175" y="238262"/>
                  </a:lnTo>
                  <a:lnTo>
                    <a:pt x="9882" y="192468"/>
                  </a:lnTo>
                  <a:lnTo>
                    <a:pt x="0" y="139250"/>
                  </a:lnTo>
                  <a:lnTo>
                    <a:pt x="1091" y="120804"/>
                  </a:lnTo>
                  <a:lnTo>
                    <a:pt x="17617" y="70625"/>
                  </a:lnTo>
                  <a:lnTo>
                    <a:pt x="53495" y="29252"/>
                  </a:lnTo>
                  <a:lnTo>
                    <a:pt x="101732" y="4664"/>
                  </a:lnTo>
                  <a:lnTo>
                    <a:pt x="139230" y="0"/>
                  </a:lnTo>
                  <a:lnTo>
                    <a:pt x="157700" y="1136"/>
                  </a:lnTo>
                  <a:lnTo>
                    <a:pt x="207894" y="19607"/>
                  </a:lnTo>
                  <a:lnTo>
                    <a:pt x="248220" y="54395"/>
                  </a:lnTo>
                  <a:lnTo>
                    <a:pt x="272892" y="103474"/>
                  </a:lnTo>
                  <a:lnTo>
                    <a:pt x="276558" y="139250"/>
                  </a:lnTo>
                  <a:lnTo>
                    <a:pt x="275734" y="157727"/>
                  </a:lnTo>
                  <a:lnTo>
                    <a:pt x="258941" y="209876"/>
                  </a:lnTo>
                  <a:lnTo>
                    <a:pt x="223063" y="250082"/>
                  </a:lnTo>
                  <a:lnTo>
                    <a:pt x="175063" y="274075"/>
                  </a:lnTo>
                  <a:lnTo>
                    <a:pt x="139230" y="278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323493" y="3003489"/>
              <a:ext cx="278561" cy="280404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323491" y="3005390"/>
              <a:ext cx="276860" cy="278765"/>
            </a:xfrm>
            <a:custGeom>
              <a:avLst/>
              <a:gdLst/>
              <a:ahLst/>
              <a:cxnLst/>
              <a:rect l="l" t="t" r="r" b="b"/>
              <a:pathLst>
                <a:path w="276859" h="278764">
                  <a:moveTo>
                    <a:pt x="137327" y="278501"/>
                  </a:moveTo>
                  <a:lnTo>
                    <a:pt x="84882" y="268542"/>
                  </a:lnTo>
                  <a:lnTo>
                    <a:pt x="40175" y="238262"/>
                  </a:lnTo>
                  <a:lnTo>
                    <a:pt x="9079" y="192468"/>
                  </a:lnTo>
                  <a:lnTo>
                    <a:pt x="0" y="139250"/>
                  </a:lnTo>
                  <a:lnTo>
                    <a:pt x="824" y="120804"/>
                  </a:lnTo>
                  <a:lnTo>
                    <a:pt x="17617" y="70625"/>
                  </a:lnTo>
                  <a:lnTo>
                    <a:pt x="53495" y="29252"/>
                  </a:lnTo>
                  <a:lnTo>
                    <a:pt x="101495" y="4664"/>
                  </a:lnTo>
                  <a:lnTo>
                    <a:pt x="137327" y="0"/>
                  </a:lnTo>
                  <a:lnTo>
                    <a:pt x="156897" y="1136"/>
                  </a:lnTo>
                  <a:lnTo>
                    <a:pt x="207894" y="19607"/>
                  </a:lnTo>
                  <a:lnTo>
                    <a:pt x="248220" y="54395"/>
                  </a:lnTo>
                  <a:lnTo>
                    <a:pt x="272892" y="103474"/>
                  </a:lnTo>
                  <a:lnTo>
                    <a:pt x="276558" y="139250"/>
                  </a:lnTo>
                  <a:lnTo>
                    <a:pt x="275734" y="157727"/>
                  </a:lnTo>
                  <a:lnTo>
                    <a:pt x="258941" y="209876"/>
                  </a:lnTo>
                  <a:lnTo>
                    <a:pt x="223063" y="250082"/>
                  </a:lnTo>
                  <a:lnTo>
                    <a:pt x="174825" y="274075"/>
                  </a:lnTo>
                  <a:lnTo>
                    <a:pt x="137327" y="278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0325089" y="3060310"/>
              <a:ext cx="278559" cy="280405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0325085" y="3062310"/>
              <a:ext cx="278765" cy="276860"/>
            </a:xfrm>
            <a:custGeom>
              <a:avLst/>
              <a:gdLst/>
              <a:ahLst/>
              <a:cxnLst/>
              <a:rect l="l" t="t" r="r" b="b"/>
              <a:pathLst>
                <a:path w="278765" h="276860">
                  <a:moveTo>
                    <a:pt x="139230" y="276403"/>
                  </a:moveTo>
                  <a:lnTo>
                    <a:pt x="86827" y="267329"/>
                  </a:lnTo>
                  <a:lnTo>
                    <a:pt x="40663" y="236250"/>
                  </a:lnTo>
                  <a:lnTo>
                    <a:pt x="10726" y="191568"/>
                  </a:lnTo>
                  <a:lnTo>
                    <a:pt x="0" y="139152"/>
                  </a:lnTo>
                  <a:lnTo>
                    <a:pt x="1123" y="120437"/>
                  </a:lnTo>
                  <a:lnTo>
                    <a:pt x="19618" y="68625"/>
                  </a:lnTo>
                  <a:lnTo>
                    <a:pt x="54329" y="28322"/>
                  </a:lnTo>
                  <a:lnTo>
                    <a:pt x="103434" y="4414"/>
                  </a:lnTo>
                  <a:lnTo>
                    <a:pt x="139230" y="0"/>
                  </a:lnTo>
                  <a:lnTo>
                    <a:pt x="157732" y="1105"/>
                  </a:lnTo>
                  <a:lnTo>
                    <a:pt x="209895" y="17607"/>
                  </a:lnTo>
                  <a:lnTo>
                    <a:pt x="250124" y="53465"/>
                  </a:lnTo>
                  <a:lnTo>
                    <a:pt x="274130" y="102425"/>
                  </a:lnTo>
                  <a:lnTo>
                    <a:pt x="278559" y="139152"/>
                  </a:lnTo>
                  <a:lnTo>
                    <a:pt x="277452" y="157612"/>
                  </a:lnTo>
                  <a:lnTo>
                    <a:pt x="260844" y="207778"/>
                  </a:lnTo>
                  <a:lnTo>
                    <a:pt x="225007" y="248081"/>
                  </a:lnTo>
                  <a:lnTo>
                    <a:pt x="175313" y="272739"/>
                  </a:lnTo>
                  <a:lnTo>
                    <a:pt x="139230" y="276403"/>
                  </a:lnTo>
                  <a:close/>
                </a:path>
              </a:pathLst>
            </a:custGeom>
            <a:ln w="555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9157802" y="2670163"/>
              <a:ext cx="278557" cy="280405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157799" y="2672067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5" h="278764">
                  <a:moveTo>
                    <a:pt x="139230" y="278501"/>
                  </a:moveTo>
                  <a:lnTo>
                    <a:pt x="86024" y="268542"/>
                  </a:lnTo>
                  <a:lnTo>
                    <a:pt x="40175" y="238262"/>
                  </a:lnTo>
                  <a:lnTo>
                    <a:pt x="9882" y="192468"/>
                  </a:lnTo>
                  <a:lnTo>
                    <a:pt x="0" y="139250"/>
                  </a:lnTo>
                  <a:lnTo>
                    <a:pt x="1091" y="120804"/>
                  </a:lnTo>
                  <a:lnTo>
                    <a:pt x="17617" y="70625"/>
                  </a:lnTo>
                  <a:lnTo>
                    <a:pt x="53495" y="29252"/>
                  </a:lnTo>
                  <a:lnTo>
                    <a:pt x="103196" y="4664"/>
                  </a:lnTo>
                  <a:lnTo>
                    <a:pt x="139230" y="0"/>
                  </a:lnTo>
                  <a:lnTo>
                    <a:pt x="157700" y="1136"/>
                  </a:lnTo>
                  <a:lnTo>
                    <a:pt x="207894" y="19607"/>
                  </a:lnTo>
                  <a:lnTo>
                    <a:pt x="249290" y="54395"/>
                  </a:lnTo>
                  <a:lnTo>
                    <a:pt x="273892" y="103474"/>
                  </a:lnTo>
                  <a:lnTo>
                    <a:pt x="278559" y="139250"/>
                  </a:lnTo>
                  <a:lnTo>
                    <a:pt x="277422" y="157727"/>
                  </a:lnTo>
                  <a:lnTo>
                    <a:pt x="258941" y="209876"/>
                  </a:lnTo>
                  <a:lnTo>
                    <a:pt x="224133" y="250082"/>
                  </a:lnTo>
                  <a:lnTo>
                    <a:pt x="175063" y="274075"/>
                  </a:lnTo>
                  <a:lnTo>
                    <a:pt x="139230" y="278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546167" y="2448582"/>
              <a:ext cx="278635" cy="280404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9546162" y="2450583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5" h="278764">
                  <a:moveTo>
                    <a:pt x="139328" y="278403"/>
                  </a:moveTo>
                  <a:lnTo>
                    <a:pt x="86925" y="267641"/>
                  </a:lnTo>
                  <a:lnTo>
                    <a:pt x="42213" y="236963"/>
                  </a:lnTo>
                  <a:lnTo>
                    <a:pt x="10767" y="191568"/>
                  </a:lnTo>
                  <a:lnTo>
                    <a:pt x="0" y="139152"/>
                  </a:lnTo>
                  <a:lnTo>
                    <a:pt x="1136" y="120677"/>
                  </a:lnTo>
                  <a:lnTo>
                    <a:pt x="19618" y="68625"/>
                  </a:lnTo>
                  <a:lnTo>
                    <a:pt x="55510" y="28322"/>
                  </a:lnTo>
                  <a:lnTo>
                    <a:pt x="103532" y="4377"/>
                  </a:lnTo>
                  <a:lnTo>
                    <a:pt x="139328" y="0"/>
                  </a:lnTo>
                  <a:lnTo>
                    <a:pt x="157816" y="1091"/>
                  </a:lnTo>
                  <a:lnTo>
                    <a:pt x="209993" y="17607"/>
                  </a:lnTo>
                  <a:lnTo>
                    <a:pt x="250222" y="53465"/>
                  </a:lnTo>
                  <a:lnTo>
                    <a:pt x="274228" y="103139"/>
                  </a:lnTo>
                  <a:lnTo>
                    <a:pt x="278657" y="139152"/>
                  </a:lnTo>
                  <a:lnTo>
                    <a:pt x="277550" y="157612"/>
                  </a:lnTo>
                  <a:lnTo>
                    <a:pt x="260942" y="207778"/>
                  </a:lnTo>
                  <a:lnTo>
                    <a:pt x="225105" y="248348"/>
                  </a:lnTo>
                  <a:lnTo>
                    <a:pt x="175374" y="273739"/>
                  </a:lnTo>
                  <a:lnTo>
                    <a:pt x="139328" y="278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766808" y="3003489"/>
              <a:ext cx="278559" cy="280404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766805" y="3005390"/>
              <a:ext cx="278765" cy="278765"/>
            </a:xfrm>
            <a:custGeom>
              <a:avLst/>
              <a:gdLst/>
              <a:ahLst/>
              <a:cxnLst/>
              <a:rect l="l" t="t" r="r" b="b"/>
              <a:pathLst>
                <a:path w="278765" h="278764">
                  <a:moveTo>
                    <a:pt x="139328" y="278501"/>
                  </a:moveTo>
                  <a:lnTo>
                    <a:pt x="86883" y="268542"/>
                  </a:lnTo>
                  <a:lnTo>
                    <a:pt x="41463" y="238262"/>
                  </a:lnTo>
                  <a:lnTo>
                    <a:pt x="10767" y="192468"/>
                  </a:lnTo>
                  <a:lnTo>
                    <a:pt x="0" y="139250"/>
                  </a:lnTo>
                  <a:lnTo>
                    <a:pt x="1136" y="120804"/>
                  </a:lnTo>
                  <a:lnTo>
                    <a:pt x="19618" y="70625"/>
                  </a:lnTo>
                  <a:lnTo>
                    <a:pt x="54693" y="29252"/>
                  </a:lnTo>
                  <a:lnTo>
                    <a:pt x="103496" y="4664"/>
                  </a:lnTo>
                  <a:lnTo>
                    <a:pt x="139328" y="0"/>
                  </a:lnTo>
                  <a:lnTo>
                    <a:pt x="157814" y="1136"/>
                  </a:lnTo>
                  <a:lnTo>
                    <a:pt x="209895" y="19607"/>
                  </a:lnTo>
                  <a:lnTo>
                    <a:pt x="250221" y="54395"/>
                  </a:lnTo>
                  <a:lnTo>
                    <a:pt x="274179" y="103474"/>
                  </a:lnTo>
                  <a:lnTo>
                    <a:pt x="278559" y="139250"/>
                  </a:lnTo>
                  <a:lnTo>
                    <a:pt x="277467" y="157727"/>
                  </a:lnTo>
                  <a:lnTo>
                    <a:pt x="260942" y="209876"/>
                  </a:lnTo>
                  <a:lnTo>
                    <a:pt x="225064" y="250082"/>
                  </a:lnTo>
                  <a:lnTo>
                    <a:pt x="175362" y="274075"/>
                  </a:lnTo>
                  <a:lnTo>
                    <a:pt x="139328" y="278501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8602585" y="3060310"/>
              <a:ext cx="278561" cy="280405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602582" y="3062310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60">
                  <a:moveTo>
                    <a:pt x="137327" y="276403"/>
                  </a:moveTo>
                  <a:lnTo>
                    <a:pt x="84882" y="267329"/>
                  </a:lnTo>
                  <a:lnTo>
                    <a:pt x="40175" y="236250"/>
                  </a:lnTo>
                  <a:lnTo>
                    <a:pt x="9079" y="191568"/>
                  </a:lnTo>
                  <a:lnTo>
                    <a:pt x="0" y="139152"/>
                  </a:lnTo>
                  <a:lnTo>
                    <a:pt x="824" y="120437"/>
                  </a:lnTo>
                  <a:lnTo>
                    <a:pt x="17617" y="68625"/>
                  </a:lnTo>
                  <a:lnTo>
                    <a:pt x="53495" y="28322"/>
                  </a:lnTo>
                  <a:lnTo>
                    <a:pt x="101495" y="4414"/>
                  </a:lnTo>
                  <a:lnTo>
                    <a:pt x="137327" y="0"/>
                  </a:lnTo>
                  <a:lnTo>
                    <a:pt x="156897" y="1105"/>
                  </a:lnTo>
                  <a:lnTo>
                    <a:pt x="207894" y="17607"/>
                  </a:lnTo>
                  <a:lnTo>
                    <a:pt x="248220" y="53465"/>
                  </a:lnTo>
                  <a:lnTo>
                    <a:pt x="272178" y="102425"/>
                  </a:lnTo>
                  <a:lnTo>
                    <a:pt x="276558" y="139152"/>
                  </a:lnTo>
                  <a:lnTo>
                    <a:pt x="275466" y="157612"/>
                  </a:lnTo>
                  <a:lnTo>
                    <a:pt x="258941" y="207778"/>
                  </a:lnTo>
                  <a:lnTo>
                    <a:pt x="223063" y="248081"/>
                  </a:lnTo>
                  <a:lnTo>
                    <a:pt x="174825" y="272739"/>
                  </a:lnTo>
                  <a:lnTo>
                    <a:pt x="137327" y="276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0215188" y="3060310"/>
              <a:ext cx="278557" cy="280405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0215184" y="3062310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60">
                  <a:moveTo>
                    <a:pt x="139328" y="276403"/>
                  </a:moveTo>
                  <a:lnTo>
                    <a:pt x="84955" y="267329"/>
                  </a:lnTo>
                  <a:lnTo>
                    <a:pt x="40212" y="236250"/>
                  </a:lnTo>
                  <a:lnTo>
                    <a:pt x="9079" y="191568"/>
                  </a:lnTo>
                  <a:lnTo>
                    <a:pt x="0" y="139152"/>
                  </a:lnTo>
                  <a:lnTo>
                    <a:pt x="824" y="120437"/>
                  </a:lnTo>
                  <a:lnTo>
                    <a:pt x="17617" y="68625"/>
                  </a:lnTo>
                  <a:lnTo>
                    <a:pt x="53509" y="28322"/>
                  </a:lnTo>
                  <a:lnTo>
                    <a:pt x="101781" y="4414"/>
                  </a:lnTo>
                  <a:lnTo>
                    <a:pt x="139328" y="0"/>
                  </a:lnTo>
                  <a:lnTo>
                    <a:pt x="157743" y="1105"/>
                  </a:lnTo>
                  <a:lnTo>
                    <a:pt x="207992" y="17607"/>
                  </a:lnTo>
                  <a:lnTo>
                    <a:pt x="248221" y="53465"/>
                  </a:lnTo>
                  <a:lnTo>
                    <a:pt x="272941" y="102425"/>
                  </a:lnTo>
                  <a:lnTo>
                    <a:pt x="276656" y="139152"/>
                  </a:lnTo>
                  <a:lnTo>
                    <a:pt x="275817" y="157612"/>
                  </a:lnTo>
                  <a:lnTo>
                    <a:pt x="258941" y="207778"/>
                  </a:lnTo>
                  <a:lnTo>
                    <a:pt x="223104" y="248081"/>
                  </a:lnTo>
                  <a:lnTo>
                    <a:pt x="175088" y="272739"/>
                  </a:lnTo>
                  <a:lnTo>
                    <a:pt x="139328" y="276403"/>
                  </a:lnTo>
                  <a:close/>
                </a:path>
              </a:pathLst>
            </a:custGeom>
            <a:ln w="55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3613327" y="7071277"/>
            <a:ext cx="724535" cy="445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750" spc="110" dirty="0">
                <a:latin typeface="Arial"/>
                <a:cs typeface="Arial"/>
              </a:rPr>
              <a:t>G</a:t>
            </a:r>
            <a:r>
              <a:rPr sz="2750" spc="40" dirty="0">
                <a:latin typeface="Arial"/>
                <a:cs typeface="Arial"/>
              </a:rPr>
              <a:t>r</a:t>
            </a:r>
            <a:r>
              <a:rPr sz="2750" spc="150" dirty="0">
                <a:latin typeface="Arial"/>
                <a:cs typeface="Arial"/>
              </a:rPr>
              <a:t>i</a:t>
            </a:r>
            <a:r>
              <a:rPr sz="2750" spc="-10" dirty="0">
                <a:latin typeface="Arial"/>
                <a:cs typeface="Arial"/>
              </a:rPr>
              <a:t>d</a:t>
            </a:r>
            <a:endParaRPr sz="275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196278" y="7071277"/>
            <a:ext cx="1306830" cy="445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750" spc="25" dirty="0">
                <a:latin typeface="Arial"/>
                <a:cs typeface="Arial"/>
              </a:rPr>
              <a:t>R</a:t>
            </a:r>
            <a:r>
              <a:rPr sz="2750" spc="-160" dirty="0">
                <a:latin typeface="Arial"/>
                <a:cs typeface="Arial"/>
              </a:rPr>
              <a:t>a</a:t>
            </a:r>
            <a:r>
              <a:rPr sz="2750" spc="-10" dirty="0">
                <a:latin typeface="Arial"/>
                <a:cs typeface="Arial"/>
              </a:rPr>
              <a:t>nd</a:t>
            </a:r>
            <a:r>
              <a:rPr sz="2750" spc="-160" dirty="0">
                <a:latin typeface="Arial"/>
                <a:cs typeface="Arial"/>
              </a:rPr>
              <a:t>o</a:t>
            </a:r>
            <a:r>
              <a:rPr sz="2750" spc="-10" dirty="0">
                <a:latin typeface="Arial"/>
                <a:cs typeface="Arial"/>
              </a:rPr>
              <a:t>m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3300" y="922019"/>
            <a:ext cx="11001375" cy="1098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50" spc="530" dirty="0"/>
              <a:t>What </a:t>
            </a:r>
            <a:r>
              <a:rPr sz="7050" spc="130" dirty="0"/>
              <a:t>drives </a:t>
            </a:r>
            <a:r>
              <a:rPr sz="7050" spc="65" dirty="0"/>
              <a:t>success </a:t>
            </a:r>
            <a:r>
              <a:rPr sz="7050" spc="185" dirty="0"/>
              <a:t>in</a:t>
            </a:r>
            <a:r>
              <a:rPr sz="7050" spc="1520" dirty="0"/>
              <a:t> </a:t>
            </a:r>
            <a:r>
              <a:rPr sz="7050" spc="155" dirty="0"/>
              <a:t>ML?</a:t>
            </a:r>
            <a:endParaRPr sz="7050"/>
          </a:p>
        </p:txBody>
      </p:sp>
      <p:sp>
        <p:nvSpPr>
          <p:cNvPr id="3" name="object 3"/>
          <p:cNvSpPr/>
          <p:nvPr/>
        </p:nvSpPr>
        <p:spPr>
          <a:xfrm>
            <a:off x="4579133" y="5654370"/>
            <a:ext cx="4085709" cy="2729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0162" y="2826845"/>
            <a:ext cx="4001135" cy="1929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5700"/>
              </a:lnSpc>
              <a:spcBef>
                <a:spcPts val="100"/>
              </a:spcBef>
            </a:pPr>
            <a:r>
              <a:rPr sz="3600" spc="114" dirty="0">
                <a:latin typeface="Times New Roman"/>
                <a:cs typeface="Times New Roman"/>
              </a:rPr>
              <a:t>Arcane </a:t>
            </a:r>
            <a:r>
              <a:rPr sz="3600" spc="40" dirty="0">
                <a:latin typeface="Times New Roman"/>
                <a:cs typeface="Times New Roman"/>
              </a:rPr>
              <a:t>knowledge  </a:t>
            </a:r>
            <a:r>
              <a:rPr sz="3600" spc="-55" dirty="0">
                <a:latin typeface="Times New Roman"/>
                <a:cs typeface="Times New Roman"/>
              </a:rPr>
              <a:t>of </a:t>
            </a:r>
            <a:r>
              <a:rPr sz="3600" spc="65" dirty="0">
                <a:latin typeface="Times New Roman"/>
                <a:cs typeface="Times New Roman"/>
              </a:rPr>
              <a:t>dozens </a:t>
            </a:r>
            <a:r>
              <a:rPr sz="3600" spc="-55" dirty="0">
                <a:latin typeface="Times New Roman"/>
                <a:cs typeface="Times New Roman"/>
              </a:rPr>
              <a:t>of  </a:t>
            </a:r>
            <a:r>
              <a:rPr sz="3600" spc="85" dirty="0">
                <a:latin typeface="Times New Roman"/>
                <a:cs typeface="Times New Roman"/>
              </a:rPr>
              <a:t>obscure</a:t>
            </a:r>
            <a:r>
              <a:rPr sz="3600" spc="245" dirty="0">
                <a:latin typeface="Times New Roman"/>
                <a:cs typeface="Times New Roman"/>
              </a:rPr>
              <a:t> </a:t>
            </a:r>
            <a:r>
              <a:rPr sz="3600" spc="114" dirty="0">
                <a:latin typeface="Times New Roman"/>
                <a:cs typeface="Times New Roman"/>
              </a:rPr>
              <a:t>algorithms?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0165" y="3144211"/>
            <a:ext cx="2132330" cy="129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 marR="5080" indent="-241935">
              <a:lnSpc>
                <a:spcPct val="115700"/>
              </a:lnSpc>
              <a:spcBef>
                <a:spcPts val="100"/>
              </a:spcBef>
            </a:pPr>
            <a:r>
              <a:rPr sz="3600" spc="95" dirty="0">
                <a:latin typeface="Times New Roman"/>
                <a:cs typeface="Times New Roman"/>
              </a:rPr>
              <a:t>Mou</a:t>
            </a:r>
            <a:r>
              <a:rPr sz="3600" spc="90" dirty="0">
                <a:latin typeface="Times New Roman"/>
                <a:cs typeface="Times New Roman"/>
              </a:rPr>
              <a:t>n</a:t>
            </a:r>
            <a:r>
              <a:rPr sz="3600" spc="145" dirty="0">
                <a:latin typeface="Times New Roman"/>
                <a:cs typeface="Times New Roman"/>
              </a:rPr>
              <a:t>tains  </a:t>
            </a:r>
            <a:r>
              <a:rPr sz="3600" spc="-55" dirty="0">
                <a:latin typeface="Times New Roman"/>
                <a:cs typeface="Times New Roman"/>
              </a:rPr>
              <a:t>of</a:t>
            </a:r>
            <a:r>
              <a:rPr sz="3600" spc="265" dirty="0">
                <a:latin typeface="Times New Roman"/>
                <a:cs typeface="Times New Roman"/>
              </a:rPr>
              <a:t> </a:t>
            </a:r>
            <a:r>
              <a:rPr sz="3600" spc="215" dirty="0">
                <a:latin typeface="Times New Roman"/>
                <a:cs typeface="Times New Roman"/>
              </a:rPr>
              <a:t>data?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49215" y="2826845"/>
            <a:ext cx="4227195" cy="1929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6285" marR="748665" algn="ctr">
              <a:lnSpc>
                <a:spcPct val="115700"/>
              </a:lnSpc>
              <a:spcBef>
                <a:spcPts val="100"/>
              </a:spcBef>
            </a:pPr>
            <a:r>
              <a:rPr sz="3600" spc="65" dirty="0">
                <a:latin typeface="Times New Roman"/>
                <a:cs typeface="Times New Roman"/>
              </a:rPr>
              <a:t>Knowing </a:t>
            </a:r>
            <a:r>
              <a:rPr sz="3600" spc="25" dirty="0">
                <a:latin typeface="Times New Roman"/>
                <a:cs typeface="Times New Roman"/>
              </a:rPr>
              <a:t>how  </a:t>
            </a:r>
            <a:r>
              <a:rPr sz="3600" spc="195" dirty="0">
                <a:latin typeface="Times New Roman"/>
                <a:cs typeface="Times New Roman"/>
              </a:rPr>
              <a:t>to </a:t>
            </a:r>
            <a:r>
              <a:rPr sz="3600" spc="135" dirty="0">
                <a:latin typeface="Times New Roman"/>
                <a:cs typeface="Times New Roman"/>
              </a:rPr>
              <a:t>apply</a:t>
            </a:r>
            <a:r>
              <a:rPr sz="3600" spc="34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3-4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sz="3600" spc="200" dirty="0">
                <a:latin typeface="Times New Roman"/>
                <a:cs typeface="Times New Roman"/>
              </a:rPr>
              <a:t>standard</a:t>
            </a:r>
            <a:r>
              <a:rPr sz="3600" spc="245" dirty="0">
                <a:latin typeface="Times New Roman"/>
                <a:cs typeface="Times New Roman"/>
              </a:rPr>
              <a:t> </a:t>
            </a:r>
            <a:r>
              <a:rPr sz="3600" spc="95" dirty="0">
                <a:latin typeface="Times New Roman"/>
                <a:cs typeface="Times New Roman"/>
              </a:rPr>
              <a:t>techniques?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1160" y="6466520"/>
            <a:ext cx="878840" cy="878840"/>
          </a:xfrm>
          <a:custGeom>
            <a:avLst/>
            <a:gdLst/>
            <a:ahLst/>
            <a:cxnLst/>
            <a:rect l="l" t="t" r="r" b="b"/>
            <a:pathLst>
              <a:path w="878840" h="878840">
                <a:moveTo>
                  <a:pt x="750395" y="128229"/>
                </a:moveTo>
                <a:lnTo>
                  <a:pt x="782463" y="163936"/>
                </a:lnTo>
                <a:lnTo>
                  <a:pt x="809951" y="202108"/>
                </a:lnTo>
                <a:lnTo>
                  <a:pt x="832857" y="242367"/>
                </a:lnTo>
                <a:lnTo>
                  <a:pt x="851181" y="284334"/>
                </a:lnTo>
                <a:lnTo>
                  <a:pt x="864925" y="327628"/>
                </a:lnTo>
                <a:lnTo>
                  <a:pt x="874087" y="371871"/>
                </a:lnTo>
                <a:lnTo>
                  <a:pt x="878669" y="416683"/>
                </a:lnTo>
                <a:lnTo>
                  <a:pt x="878669" y="461684"/>
                </a:lnTo>
                <a:lnTo>
                  <a:pt x="874087" y="506496"/>
                </a:lnTo>
                <a:lnTo>
                  <a:pt x="864925" y="550739"/>
                </a:lnTo>
                <a:lnTo>
                  <a:pt x="851181" y="594033"/>
                </a:lnTo>
                <a:lnTo>
                  <a:pt x="832857" y="636000"/>
                </a:lnTo>
                <a:lnTo>
                  <a:pt x="809951" y="676259"/>
                </a:lnTo>
                <a:lnTo>
                  <a:pt x="782463" y="714431"/>
                </a:lnTo>
                <a:lnTo>
                  <a:pt x="750395" y="750138"/>
                </a:lnTo>
                <a:lnTo>
                  <a:pt x="714676" y="782195"/>
                </a:lnTo>
                <a:lnTo>
                  <a:pt x="676491" y="809673"/>
                </a:lnTo>
                <a:lnTo>
                  <a:pt x="636218" y="832571"/>
                </a:lnTo>
                <a:lnTo>
                  <a:pt x="594237" y="850889"/>
                </a:lnTo>
                <a:lnTo>
                  <a:pt x="550928" y="864628"/>
                </a:lnTo>
                <a:lnTo>
                  <a:pt x="506670" y="873787"/>
                </a:lnTo>
                <a:lnTo>
                  <a:pt x="461843" y="878367"/>
                </a:lnTo>
                <a:lnTo>
                  <a:pt x="416826" y="878367"/>
                </a:lnTo>
                <a:lnTo>
                  <a:pt x="371998" y="873787"/>
                </a:lnTo>
                <a:lnTo>
                  <a:pt x="327741" y="864628"/>
                </a:lnTo>
                <a:lnTo>
                  <a:pt x="284431" y="850889"/>
                </a:lnTo>
                <a:lnTo>
                  <a:pt x="242451" y="832571"/>
                </a:lnTo>
                <a:lnTo>
                  <a:pt x="202178" y="809673"/>
                </a:lnTo>
                <a:lnTo>
                  <a:pt x="163992" y="782195"/>
                </a:lnTo>
                <a:lnTo>
                  <a:pt x="128273" y="750138"/>
                </a:lnTo>
                <a:lnTo>
                  <a:pt x="96205" y="714431"/>
                </a:lnTo>
                <a:lnTo>
                  <a:pt x="68718" y="676259"/>
                </a:lnTo>
                <a:lnTo>
                  <a:pt x="45812" y="636000"/>
                </a:lnTo>
                <a:lnTo>
                  <a:pt x="27487" y="594033"/>
                </a:lnTo>
                <a:lnTo>
                  <a:pt x="13743" y="550739"/>
                </a:lnTo>
                <a:lnTo>
                  <a:pt x="4581" y="506496"/>
                </a:lnTo>
                <a:lnTo>
                  <a:pt x="0" y="461684"/>
                </a:lnTo>
                <a:lnTo>
                  <a:pt x="0" y="416683"/>
                </a:lnTo>
                <a:lnTo>
                  <a:pt x="4581" y="371871"/>
                </a:lnTo>
                <a:lnTo>
                  <a:pt x="13743" y="327628"/>
                </a:lnTo>
                <a:lnTo>
                  <a:pt x="27487" y="284334"/>
                </a:lnTo>
                <a:lnTo>
                  <a:pt x="45812" y="242367"/>
                </a:lnTo>
                <a:lnTo>
                  <a:pt x="68718" y="202108"/>
                </a:lnTo>
                <a:lnTo>
                  <a:pt x="96205" y="163936"/>
                </a:lnTo>
                <a:lnTo>
                  <a:pt x="128273" y="128229"/>
                </a:lnTo>
                <a:lnTo>
                  <a:pt x="163992" y="96172"/>
                </a:lnTo>
                <a:lnTo>
                  <a:pt x="202178" y="68694"/>
                </a:lnTo>
                <a:lnTo>
                  <a:pt x="242451" y="45796"/>
                </a:lnTo>
                <a:lnTo>
                  <a:pt x="284431" y="27477"/>
                </a:lnTo>
                <a:lnTo>
                  <a:pt x="327741" y="13738"/>
                </a:lnTo>
                <a:lnTo>
                  <a:pt x="371998" y="4579"/>
                </a:lnTo>
                <a:lnTo>
                  <a:pt x="416826" y="0"/>
                </a:lnTo>
                <a:lnTo>
                  <a:pt x="461843" y="0"/>
                </a:lnTo>
                <a:lnTo>
                  <a:pt x="506670" y="4579"/>
                </a:lnTo>
                <a:lnTo>
                  <a:pt x="550928" y="13738"/>
                </a:lnTo>
                <a:lnTo>
                  <a:pt x="594237" y="27477"/>
                </a:lnTo>
                <a:lnTo>
                  <a:pt x="636218" y="45796"/>
                </a:lnTo>
                <a:lnTo>
                  <a:pt x="676491" y="68694"/>
                </a:lnTo>
                <a:lnTo>
                  <a:pt x="714676" y="96172"/>
                </a:lnTo>
                <a:lnTo>
                  <a:pt x="750395" y="128229"/>
                </a:lnTo>
              </a:path>
            </a:pathLst>
          </a:custGeom>
          <a:ln w="19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82821" y="6638923"/>
            <a:ext cx="575945" cy="3733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87655">
              <a:lnSpc>
                <a:spcPts val="960"/>
              </a:lnSpc>
              <a:spcBef>
                <a:spcPts val="135"/>
              </a:spcBef>
            </a:pPr>
            <a:r>
              <a:rPr sz="1500" spc="-5" dirty="0">
                <a:latin typeface="Cambria"/>
                <a:cs typeface="Cambria"/>
              </a:rPr>
              <a:t>(1)</a:t>
            </a:r>
            <a:endParaRPr sz="1500">
              <a:latin typeface="Cambria"/>
              <a:cs typeface="Cambria"/>
            </a:endParaRPr>
          </a:p>
          <a:p>
            <a:pPr marL="38100">
              <a:lnSpc>
                <a:spcPts val="1739"/>
              </a:lnSpc>
            </a:pPr>
            <a:r>
              <a:rPr sz="2150" spc="-30" dirty="0">
                <a:latin typeface="Cambria"/>
                <a:cs typeface="Cambria"/>
              </a:rPr>
              <a:t>h</a:t>
            </a:r>
            <a:r>
              <a:rPr sz="2250" spc="-44" baseline="-27777" dirty="0">
                <a:latin typeface="Cambria"/>
                <a:cs typeface="Cambria"/>
              </a:rPr>
              <a:t>1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86937" y="6466520"/>
            <a:ext cx="878840" cy="878840"/>
          </a:xfrm>
          <a:custGeom>
            <a:avLst/>
            <a:gdLst/>
            <a:ahLst/>
            <a:cxnLst/>
            <a:rect l="l" t="t" r="r" b="b"/>
            <a:pathLst>
              <a:path w="878839" h="878840">
                <a:moveTo>
                  <a:pt x="750395" y="128229"/>
                </a:moveTo>
                <a:lnTo>
                  <a:pt x="782464" y="163936"/>
                </a:lnTo>
                <a:lnTo>
                  <a:pt x="809951" y="202108"/>
                </a:lnTo>
                <a:lnTo>
                  <a:pt x="832857" y="242367"/>
                </a:lnTo>
                <a:lnTo>
                  <a:pt x="851181" y="284334"/>
                </a:lnTo>
                <a:lnTo>
                  <a:pt x="864925" y="327628"/>
                </a:lnTo>
                <a:lnTo>
                  <a:pt x="874087" y="371871"/>
                </a:lnTo>
                <a:lnTo>
                  <a:pt x="878668" y="416683"/>
                </a:lnTo>
                <a:lnTo>
                  <a:pt x="878668" y="461684"/>
                </a:lnTo>
                <a:lnTo>
                  <a:pt x="874087" y="506496"/>
                </a:lnTo>
                <a:lnTo>
                  <a:pt x="864925" y="550739"/>
                </a:lnTo>
                <a:lnTo>
                  <a:pt x="851181" y="594033"/>
                </a:lnTo>
                <a:lnTo>
                  <a:pt x="832857" y="636000"/>
                </a:lnTo>
                <a:lnTo>
                  <a:pt x="809951" y="676259"/>
                </a:lnTo>
                <a:lnTo>
                  <a:pt x="782464" y="714431"/>
                </a:lnTo>
                <a:lnTo>
                  <a:pt x="750395" y="750138"/>
                </a:lnTo>
                <a:lnTo>
                  <a:pt x="714676" y="782195"/>
                </a:lnTo>
                <a:lnTo>
                  <a:pt x="676491" y="809673"/>
                </a:lnTo>
                <a:lnTo>
                  <a:pt x="636218" y="832571"/>
                </a:lnTo>
                <a:lnTo>
                  <a:pt x="594237" y="850889"/>
                </a:lnTo>
                <a:lnTo>
                  <a:pt x="550928" y="864628"/>
                </a:lnTo>
                <a:lnTo>
                  <a:pt x="506670" y="873787"/>
                </a:lnTo>
                <a:lnTo>
                  <a:pt x="461843" y="878367"/>
                </a:lnTo>
                <a:lnTo>
                  <a:pt x="416826" y="878367"/>
                </a:lnTo>
                <a:lnTo>
                  <a:pt x="371998" y="873787"/>
                </a:lnTo>
                <a:lnTo>
                  <a:pt x="327740" y="864628"/>
                </a:lnTo>
                <a:lnTo>
                  <a:pt x="284431" y="850889"/>
                </a:lnTo>
                <a:lnTo>
                  <a:pt x="242451" y="832571"/>
                </a:lnTo>
                <a:lnTo>
                  <a:pt x="202178" y="809673"/>
                </a:lnTo>
                <a:lnTo>
                  <a:pt x="163992" y="782195"/>
                </a:lnTo>
                <a:lnTo>
                  <a:pt x="128273" y="750138"/>
                </a:lnTo>
                <a:lnTo>
                  <a:pt x="96205" y="714431"/>
                </a:lnTo>
                <a:lnTo>
                  <a:pt x="68718" y="676259"/>
                </a:lnTo>
                <a:lnTo>
                  <a:pt x="45812" y="636000"/>
                </a:lnTo>
                <a:lnTo>
                  <a:pt x="27487" y="594033"/>
                </a:lnTo>
                <a:lnTo>
                  <a:pt x="13743" y="550739"/>
                </a:lnTo>
                <a:lnTo>
                  <a:pt x="4581" y="506496"/>
                </a:lnTo>
                <a:lnTo>
                  <a:pt x="0" y="461684"/>
                </a:lnTo>
                <a:lnTo>
                  <a:pt x="0" y="416683"/>
                </a:lnTo>
                <a:lnTo>
                  <a:pt x="4581" y="371871"/>
                </a:lnTo>
                <a:lnTo>
                  <a:pt x="13743" y="327628"/>
                </a:lnTo>
                <a:lnTo>
                  <a:pt x="27487" y="284334"/>
                </a:lnTo>
                <a:lnTo>
                  <a:pt x="45812" y="242367"/>
                </a:lnTo>
                <a:lnTo>
                  <a:pt x="68718" y="202108"/>
                </a:lnTo>
                <a:lnTo>
                  <a:pt x="96205" y="163936"/>
                </a:lnTo>
                <a:lnTo>
                  <a:pt x="128273" y="128229"/>
                </a:lnTo>
                <a:lnTo>
                  <a:pt x="163992" y="96172"/>
                </a:lnTo>
                <a:lnTo>
                  <a:pt x="202178" y="68694"/>
                </a:lnTo>
                <a:lnTo>
                  <a:pt x="242451" y="45796"/>
                </a:lnTo>
                <a:lnTo>
                  <a:pt x="284431" y="27477"/>
                </a:lnTo>
                <a:lnTo>
                  <a:pt x="327740" y="13738"/>
                </a:lnTo>
                <a:lnTo>
                  <a:pt x="371998" y="4579"/>
                </a:lnTo>
                <a:lnTo>
                  <a:pt x="416826" y="0"/>
                </a:lnTo>
                <a:lnTo>
                  <a:pt x="461843" y="0"/>
                </a:lnTo>
                <a:lnTo>
                  <a:pt x="506670" y="4579"/>
                </a:lnTo>
                <a:lnTo>
                  <a:pt x="550928" y="13738"/>
                </a:lnTo>
                <a:lnTo>
                  <a:pt x="594237" y="27477"/>
                </a:lnTo>
                <a:lnTo>
                  <a:pt x="636218" y="45796"/>
                </a:lnTo>
                <a:lnTo>
                  <a:pt x="676491" y="68694"/>
                </a:lnTo>
                <a:lnTo>
                  <a:pt x="714676" y="96172"/>
                </a:lnTo>
                <a:lnTo>
                  <a:pt x="750395" y="128229"/>
                </a:lnTo>
              </a:path>
            </a:pathLst>
          </a:custGeom>
          <a:ln w="19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38597" y="6638923"/>
            <a:ext cx="575945" cy="3733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87655">
              <a:lnSpc>
                <a:spcPts val="960"/>
              </a:lnSpc>
              <a:spcBef>
                <a:spcPts val="135"/>
              </a:spcBef>
            </a:pPr>
            <a:r>
              <a:rPr sz="1500" spc="-5" dirty="0">
                <a:latin typeface="Cambria"/>
                <a:cs typeface="Cambria"/>
              </a:rPr>
              <a:t>(1)</a:t>
            </a:r>
            <a:endParaRPr sz="1500">
              <a:latin typeface="Cambria"/>
              <a:cs typeface="Cambria"/>
            </a:endParaRPr>
          </a:p>
          <a:p>
            <a:pPr marL="38100">
              <a:lnSpc>
                <a:spcPts val="1739"/>
              </a:lnSpc>
            </a:pPr>
            <a:r>
              <a:rPr sz="2150" spc="-30" dirty="0">
                <a:latin typeface="Cambria"/>
                <a:cs typeface="Cambria"/>
              </a:rPr>
              <a:t>h</a:t>
            </a:r>
            <a:r>
              <a:rPr sz="2250" spc="-44" baseline="-27777" dirty="0">
                <a:latin typeface="Cambria"/>
                <a:cs typeface="Cambria"/>
              </a:rPr>
              <a:t>2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42714" y="6466520"/>
            <a:ext cx="878840" cy="878840"/>
          </a:xfrm>
          <a:custGeom>
            <a:avLst/>
            <a:gdLst/>
            <a:ahLst/>
            <a:cxnLst/>
            <a:rect l="l" t="t" r="r" b="b"/>
            <a:pathLst>
              <a:path w="878839" h="878840">
                <a:moveTo>
                  <a:pt x="750395" y="128229"/>
                </a:moveTo>
                <a:lnTo>
                  <a:pt x="782463" y="163936"/>
                </a:lnTo>
                <a:lnTo>
                  <a:pt x="809950" y="202108"/>
                </a:lnTo>
                <a:lnTo>
                  <a:pt x="832856" y="242367"/>
                </a:lnTo>
                <a:lnTo>
                  <a:pt x="851181" y="284334"/>
                </a:lnTo>
                <a:lnTo>
                  <a:pt x="864925" y="327628"/>
                </a:lnTo>
                <a:lnTo>
                  <a:pt x="874087" y="371871"/>
                </a:lnTo>
                <a:lnTo>
                  <a:pt x="878668" y="416683"/>
                </a:lnTo>
                <a:lnTo>
                  <a:pt x="878668" y="461684"/>
                </a:lnTo>
                <a:lnTo>
                  <a:pt x="874087" y="506496"/>
                </a:lnTo>
                <a:lnTo>
                  <a:pt x="864925" y="550739"/>
                </a:lnTo>
                <a:lnTo>
                  <a:pt x="851181" y="594033"/>
                </a:lnTo>
                <a:lnTo>
                  <a:pt x="832856" y="636000"/>
                </a:lnTo>
                <a:lnTo>
                  <a:pt x="809950" y="676259"/>
                </a:lnTo>
                <a:lnTo>
                  <a:pt x="782463" y="714431"/>
                </a:lnTo>
                <a:lnTo>
                  <a:pt x="750395" y="750138"/>
                </a:lnTo>
                <a:lnTo>
                  <a:pt x="714676" y="782195"/>
                </a:lnTo>
                <a:lnTo>
                  <a:pt x="676490" y="809673"/>
                </a:lnTo>
                <a:lnTo>
                  <a:pt x="636217" y="832571"/>
                </a:lnTo>
                <a:lnTo>
                  <a:pt x="594237" y="850889"/>
                </a:lnTo>
                <a:lnTo>
                  <a:pt x="550927" y="864628"/>
                </a:lnTo>
                <a:lnTo>
                  <a:pt x="506670" y="873787"/>
                </a:lnTo>
                <a:lnTo>
                  <a:pt x="461842" y="878367"/>
                </a:lnTo>
                <a:lnTo>
                  <a:pt x="416825" y="878367"/>
                </a:lnTo>
                <a:lnTo>
                  <a:pt x="371998" y="873787"/>
                </a:lnTo>
                <a:lnTo>
                  <a:pt x="327740" y="864628"/>
                </a:lnTo>
                <a:lnTo>
                  <a:pt x="284431" y="850889"/>
                </a:lnTo>
                <a:lnTo>
                  <a:pt x="242450" y="832571"/>
                </a:lnTo>
                <a:lnTo>
                  <a:pt x="202177" y="809673"/>
                </a:lnTo>
                <a:lnTo>
                  <a:pt x="163991" y="782195"/>
                </a:lnTo>
                <a:lnTo>
                  <a:pt x="128273" y="750138"/>
                </a:lnTo>
                <a:lnTo>
                  <a:pt x="96204" y="714431"/>
                </a:lnTo>
                <a:lnTo>
                  <a:pt x="68717" y="676259"/>
                </a:lnTo>
                <a:lnTo>
                  <a:pt x="45811" y="636000"/>
                </a:lnTo>
                <a:lnTo>
                  <a:pt x="27487" y="594033"/>
                </a:lnTo>
                <a:lnTo>
                  <a:pt x="13743" y="550739"/>
                </a:lnTo>
                <a:lnTo>
                  <a:pt x="4581" y="506496"/>
                </a:lnTo>
                <a:lnTo>
                  <a:pt x="0" y="461684"/>
                </a:lnTo>
                <a:lnTo>
                  <a:pt x="0" y="416683"/>
                </a:lnTo>
                <a:lnTo>
                  <a:pt x="4581" y="371871"/>
                </a:lnTo>
                <a:lnTo>
                  <a:pt x="13743" y="327628"/>
                </a:lnTo>
                <a:lnTo>
                  <a:pt x="27487" y="284334"/>
                </a:lnTo>
                <a:lnTo>
                  <a:pt x="45811" y="242367"/>
                </a:lnTo>
                <a:lnTo>
                  <a:pt x="68717" y="202108"/>
                </a:lnTo>
                <a:lnTo>
                  <a:pt x="96204" y="163936"/>
                </a:lnTo>
                <a:lnTo>
                  <a:pt x="128273" y="128229"/>
                </a:lnTo>
                <a:lnTo>
                  <a:pt x="163991" y="96172"/>
                </a:lnTo>
                <a:lnTo>
                  <a:pt x="202177" y="68694"/>
                </a:lnTo>
                <a:lnTo>
                  <a:pt x="242450" y="45796"/>
                </a:lnTo>
                <a:lnTo>
                  <a:pt x="284431" y="27477"/>
                </a:lnTo>
                <a:lnTo>
                  <a:pt x="327740" y="13738"/>
                </a:lnTo>
                <a:lnTo>
                  <a:pt x="371998" y="4579"/>
                </a:lnTo>
                <a:lnTo>
                  <a:pt x="416825" y="0"/>
                </a:lnTo>
                <a:lnTo>
                  <a:pt x="461842" y="0"/>
                </a:lnTo>
                <a:lnTo>
                  <a:pt x="506670" y="4579"/>
                </a:lnTo>
                <a:lnTo>
                  <a:pt x="550927" y="13738"/>
                </a:lnTo>
                <a:lnTo>
                  <a:pt x="594237" y="27477"/>
                </a:lnTo>
                <a:lnTo>
                  <a:pt x="636217" y="45796"/>
                </a:lnTo>
                <a:lnTo>
                  <a:pt x="676490" y="68694"/>
                </a:lnTo>
                <a:lnTo>
                  <a:pt x="714676" y="96172"/>
                </a:lnTo>
                <a:lnTo>
                  <a:pt x="750395" y="128229"/>
                </a:lnTo>
              </a:path>
            </a:pathLst>
          </a:custGeom>
          <a:ln w="19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94374" y="6638923"/>
            <a:ext cx="575945" cy="3733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87655">
              <a:lnSpc>
                <a:spcPts val="960"/>
              </a:lnSpc>
              <a:spcBef>
                <a:spcPts val="135"/>
              </a:spcBef>
            </a:pPr>
            <a:r>
              <a:rPr sz="1500" spc="-5" dirty="0">
                <a:latin typeface="Cambria"/>
                <a:cs typeface="Cambria"/>
              </a:rPr>
              <a:t>(1)</a:t>
            </a:r>
            <a:endParaRPr sz="1500">
              <a:latin typeface="Cambria"/>
              <a:cs typeface="Cambria"/>
            </a:endParaRPr>
          </a:p>
          <a:p>
            <a:pPr marL="38100">
              <a:lnSpc>
                <a:spcPts val="1739"/>
              </a:lnSpc>
            </a:pPr>
            <a:r>
              <a:rPr sz="2150" spc="-30" dirty="0">
                <a:latin typeface="Cambria"/>
                <a:cs typeface="Cambria"/>
              </a:rPr>
              <a:t>h</a:t>
            </a:r>
            <a:r>
              <a:rPr sz="2250" spc="-44" baseline="-27777" dirty="0">
                <a:latin typeface="Cambria"/>
                <a:cs typeface="Cambria"/>
              </a:rPr>
              <a:t>3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59048" y="8049642"/>
            <a:ext cx="878840" cy="878840"/>
          </a:xfrm>
          <a:custGeom>
            <a:avLst/>
            <a:gdLst/>
            <a:ahLst/>
            <a:cxnLst/>
            <a:rect l="l" t="t" r="r" b="b"/>
            <a:pathLst>
              <a:path w="878840" h="878840">
                <a:moveTo>
                  <a:pt x="750395" y="128229"/>
                </a:moveTo>
                <a:lnTo>
                  <a:pt x="782463" y="163935"/>
                </a:lnTo>
                <a:lnTo>
                  <a:pt x="809951" y="202108"/>
                </a:lnTo>
                <a:lnTo>
                  <a:pt x="832857" y="242367"/>
                </a:lnTo>
                <a:lnTo>
                  <a:pt x="851181" y="284333"/>
                </a:lnTo>
                <a:lnTo>
                  <a:pt x="864925" y="327628"/>
                </a:lnTo>
                <a:lnTo>
                  <a:pt x="874087" y="371871"/>
                </a:lnTo>
                <a:lnTo>
                  <a:pt x="878669" y="416682"/>
                </a:lnTo>
                <a:lnTo>
                  <a:pt x="878669" y="461684"/>
                </a:lnTo>
                <a:lnTo>
                  <a:pt x="874087" y="506496"/>
                </a:lnTo>
                <a:lnTo>
                  <a:pt x="864925" y="550739"/>
                </a:lnTo>
                <a:lnTo>
                  <a:pt x="851181" y="594033"/>
                </a:lnTo>
                <a:lnTo>
                  <a:pt x="832857" y="635999"/>
                </a:lnTo>
                <a:lnTo>
                  <a:pt x="809951" y="676258"/>
                </a:lnTo>
                <a:lnTo>
                  <a:pt x="782463" y="714431"/>
                </a:lnTo>
                <a:lnTo>
                  <a:pt x="750395" y="750138"/>
                </a:lnTo>
                <a:lnTo>
                  <a:pt x="714676" y="782195"/>
                </a:lnTo>
                <a:lnTo>
                  <a:pt x="676491" y="809673"/>
                </a:lnTo>
                <a:lnTo>
                  <a:pt x="636218" y="832571"/>
                </a:lnTo>
                <a:lnTo>
                  <a:pt x="594237" y="850889"/>
                </a:lnTo>
                <a:lnTo>
                  <a:pt x="550928" y="864628"/>
                </a:lnTo>
                <a:lnTo>
                  <a:pt x="506670" y="873787"/>
                </a:lnTo>
                <a:lnTo>
                  <a:pt x="461843" y="878367"/>
                </a:lnTo>
                <a:lnTo>
                  <a:pt x="416826" y="878367"/>
                </a:lnTo>
                <a:lnTo>
                  <a:pt x="371998" y="873787"/>
                </a:lnTo>
                <a:lnTo>
                  <a:pt x="327741" y="864628"/>
                </a:lnTo>
                <a:lnTo>
                  <a:pt x="284431" y="850889"/>
                </a:lnTo>
                <a:lnTo>
                  <a:pt x="242451" y="832571"/>
                </a:lnTo>
                <a:lnTo>
                  <a:pt x="202178" y="809673"/>
                </a:lnTo>
                <a:lnTo>
                  <a:pt x="163992" y="782195"/>
                </a:lnTo>
                <a:lnTo>
                  <a:pt x="128273" y="750138"/>
                </a:lnTo>
                <a:lnTo>
                  <a:pt x="96205" y="714431"/>
                </a:lnTo>
                <a:lnTo>
                  <a:pt x="68718" y="676258"/>
                </a:lnTo>
                <a:lnTo>
                  <a:pt x="45812" y="635999"/>
                </a:lnTo>
                <a:lnTo>
                  <a:pt x="27487" y="594033"/>
                </a:lnTo>
                <a:lnTo>
                  <a:pt x="13743" y="550739"/>
                </a:lnTo>
                <a:lnTo>
                  <a:pt x="4581" y="506496"/>
                </a:lnTo>
                <a:lnTo>
                  <a:pt x="0" y="461684"/>
                </a:lnTo>
                <a:lnTo>
                  <a:pt x="0" y="416682"/>
                </a:lnTo>
                <a:lnTo>
                  <a:pt x="4581" y="371871"/>
                </a:lnTo>
                <a:lnTo>
                  <a:pt x="13743" y="327628"/>
                </a:lnTo>
                <a:lnTo>
                  <a:pt x="27487" y="284333"/>
                </a:lnTo>
                <a:lnTo>
                  <a:pt x="45812" y="242367"/>
                </a:lnTo>
                <a:lnTo>
                  <a:pt x="68718" y="202108"/>
                </a:lnTo>
                <a:lnTo>
                  <a:pt x="96205" y="163935"/>
                </a:lnTo>
                <a:lnTo>
                  <a:pt x="128273" y="128229"/>
                </a:lnTo>
                <a:lnTo>
                  <a:pt x="163992" y="96171"/>
                </a:lnTo>
                <a:lnTo>
                  <a:pt x="202178" y="68694"/>
                </a:lnTo>
                <a:lnTo>
                  <a:pt x="242451" y="45796"/>
                </a:lnTo>
                <a:lnTo>
                  <a:pt x="284431" y="27477"/>
                </a:lnTo>
                <a:lnTo>
                  <a:pt x="327741" y="13738"/>
                </a:lnTo>
                <a:lnTo>
                  <a:pt x="371998" y="4579"/>
                </a:lnTo>
                <a:lnTo>
                  <a:pt x="416826" y="0"/>
                </a:lnTo>
                <a:lnTo>
                  <a:pt x="461843" y="0"/>
                </a:lnTo>
                <a:lnTo>
                  <a:pt x="506670" y="4579"/>
                </a:lnTo>
                <a:lnTo>
                  <a:pt x="550928" y="13738"/>
                </a:lnTo>
                <a:lnTo>
                  <a:pt x="594237" y="27477"/>
                </a:lnTo>
                <a:lnTo>
                  <a:pt x="636218" y="45796"/>
                </a:lnTo>
                <a:lnTo>
                  <a:pt x="676491" y="68694"/>
                </a:lnTo>
                <a:lnTo>
                  <a:pt x="714676" y="96171"/>
                </a:lnTo>
                <a:lnTo>
                  <a:pt x="750395" y="128229"/>
                </a:lnTo>
              </a:path>
            </a:pathLst>
          </a:custGeom>
          <a:ln w="19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06114" y="8231817"/>
            <a:ext cx="318770" cy="354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150" spc="-5" dirty="0">
                <a:latin typeface="Cambria"/>
                <a:cs typeface="Cambria"/>
              </a:rPr>
              <a:t>v</a:t>
            </a:r>
            <a:r>
              <a:rPr sz="2250" spc="-7" baseline="-27777" dirty="0">
                <a:latin typeface="Cambria"/>
                <a:cs typeface="Cambria"/>
              </a:rPr>
              <a:t>1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14825" y="8049642"/>
            <a:ext cx="878840" cy="878840"/>
          </a:xfrm>
          <a:custGeom>
            <a:avLst/>
            <a:gdLst/>
            <a:ahLst/>
            <a:cxnLst/>
            <a:rect l="l" t="t" r="r" b="b"/>
            <a:pathLst>
              <a:path w="878839" h="878840">
                <a:moveTo>
                  <a:pt x="750395" y="128229"/>
                </a:moveTo>
                <a:lnTo>
                  <a:pt x="782464" y="163935"/>
                </a:lnTo>
                <a:lnTo>
                  <a:pt x="809951" y="202108"/>
                </a:lnTo>
                <a:lnTo>
                  <a:pt x="832857" y="242367"/>
                </a:lnTo>
                <a:lnTo>
                  <a:pt x="851181" y="284333"/>
                </a:lnTo>
                <a:lnTo>
                  <a:pt x="864925" y="327628"/>
                </a:lnTo>
                <a:lnTo>
                  <a:pt x="874087" y="371871"/>
                </a:lnTo>
                <a:lnTo>
                  <a:pt x="878668" y="416682"/>
                </a:lnTo>
                <a:lnTo>
                  <a:pt x="878668" y="461684"/>
                </a:lnTo>
                <a:lnTo>
                  <a:pt x="874087" y="506496"/>
                </a:lnTo>
                <a:lnTo>
                  <a:pt x="864925" y="550739"/>
                </a:lnTo>
                <a:lnTo>
                  <a:pt x="851181" y="594033"/>
                </a:lnTo>
                <a:lnTo>
                  <a:pt x="832857" y="635999"/>
                </a:lnTo>
                <a:lnTo>
                  <a:pt x="809951" y="676258"/>
                </a:lnTo>
                <a:lnTo>
                  <a:pt x="782464" y="714431"/>
                </a:lnTo>
                <a:lnTo>
                  <a:pt x="750395" y="750138"/>
                </a:lnTo>
                <a:lnTo>
                  <a:pt x="714676" y="782195"/>
                </a:lnTo>
                <a:lnTo>
                  <a:pt x="676491" y="809673"/>
                </a:lnTo>
                <a:lnTo>
                  <a:pt x="636218" y="832571"/>
                </a:lnTo>
                <a:lnTo>
                  <a:pt x="594237" y="850889"/>
                </a:lnTo>
                <a:lnTo>
                  <a:pt x="550928" y="864628"/>
                </a:lnTo>
                <a:lnTo>
                  <a:pt x="506670" y="873787"/>
                </a:lnTo>
                <a:lnTo>
                  <a:pt x="461843" y="878367"/>
                </a:lnTo>
                <a:lnTo>
                  <a:pt x="416826" y="878367"/>
                </a:lnTo>
                <a:lnTo>
                  <a:pt x="371998" y="873787"/>
                </a:lnTo>
                <a:lnTo>
                  <a:pt x="327740" y="864628"/>
                </a:lnTo>
                <a:lnTo>
                  <a:pt x="284431" y="850889"/>
                </a:lnTo>
                <a:lnTo>
                  <a:pt x="242450" y="832571"/>
                </a:lnTo>
                <a:lnTo>
                  <a:pt x="202177" y="809673"/>
                </a:lnTo>
                <a:lnTo>
                  <a:pt x="163992" y="782195"/>
                </a:lnTo>
                <a:lnTo>
                  <a:pt x="128273" y="750138"/>
                </a:lnTo>
                <a:lnTo>
                  <a:pt x="96205" y="714431"/>
                </a:lnTo>
                <a:lnTo>
                  <a:pt x="68717" y="676258"/>
                </a:lnTo>
                <a:lnTo>
                  <a:pt x="45811" y="635999"/>
                </a:lnTo>
                <a:lnTo>
                  <a:pt x="27487" y="594033"/>
                </a:lnTo>
                <a:lnTo>
                  <a:pt x="13743" y="550739"/>
                </a:lnTo>
                <a:lnTo>
                  <a:pt x="4581" y="506496"/>
                </a:lnTo>
                <a:lnTo>
                  <a:pt x="0" y="461684"/>
                </a:lnTo>
                <a:lnTo>
                  <a:pt x="0" y="416682"/>
                </a:lnTo>
                <a:lnTo>
                  <a:pt x="4581" y="371871"/>
                </a:lnTo>
                <a:lnTo>
                  <a:pt x="13743" y="327628"/>
                </a:lnTo>
                <a:lnTo>
                  <a:pt x="27487" y="284333"/>
                </a:lnTo>
                <a:lnTo>
                  <a:pt x="45811" y="242367"/>
                </a:lnTo>
                <a:lnTo>
                  <a:pt x="68717" y="202108"/>
                </a:lnTo>
                <a:lnTo>
                  <a:pt x="96205" y="163935"/>
                </a:lnTo>
                <a:lnTo>
                  <a:pt x="128273" y="128229"/>
                </a:lnTo>
                <a:lnTo>
                  <a:pt x="163992" y="96171"/>
                </a:lnTo>
                <a:lnTo>
                  <a:pt x="202177" y="68694"/>
                </a:lnTo>
                <a:lnTo>
                  <a:pt x="242450" y="45796"/>
                </a:lnTo>
                <a:lnTo>
                  <a:pt x="284431" y="27477"/>
                </a:lnTo>
                <a:lnTo>
                  <a:pt x="327740" y="13738"/>
                </a:lnTo>
                <a:lnTo>
                  <a:pt x="371998" y="4579"/>
                </a:lnTo>
                <a:lnTo>
                  <a:pt x="416826" y="0"/>
                </a:lnTo>
                <a:lnTo>
                  <a:pt x="461843" y="0"/>
                </a:lnTo>
                <a:lnTo>
                  <a:pt x="506670" y="4579"/>
                </a:lnTo>
                <a:lnTo>
                  <a:pt x="550928" y="13738"/>
                </a:lnTo>
                <a:lnTo>
                  <a:pt x="594237" y="27477"/>
                </a:lnTo>
                <a:lnTo>
                  <a:pt x="636218" y="45796"/>
                </a:lnTo>
                <a:lnTo>
                  <a:pt x="676491" y="68694"/>
                </a:lnTo>
                <a:lnTo>
                  <a:pt x="714676" y="96171"/>
                </a:lnTo>
                <a:lnTo>
                  <a:pt x="750395" y="128229"/>
                </a:lnTo>
              </a:path>
            </a:pathLst>
          </a:custGeom>
          <a:ln w="19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61890" y="8231817"/>
            <a:ext cx="318770" cy="354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150" spc="-5" dirty="0">
                <a:latin typeface="Cambria"/>
                <a:cs typeface="Cambria"/>
              </a:rPr>
              <a:t>v</a:t>
            </a:r>
            <a:r>
              <a:rPr sz="2250" spc="-7" baseline="-27777" dirty="0">
                <a:latin typeface="Cambria"/>
                <a:cs typeface="Cambria"/>
              </a:rPr>
              <a:t>2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770602" y="8049642"/>
            <a:ext cx="878840" cy="878840"/>
          </a:xfrm>
          <a:custGeom>
            <a:avLst/>
            <a:gdLst/>
            <a:ahLst/>
            <a:cxnLst/>
            <a:rect l="l" t="t" r="r" b="b"/>
            <a:pathLst>
              <a:path w="878839" h="878840">
                <a:moveTo>
                  <a:pt x="750395" y="128229"/>
                </a:moveTo>
                <a:lnTo>
                  <a:pt x="782463" y="163935"/>
                </a:lnTo>
                <a:lnTo>
                  <a:pt x="809950" y="202108"/>
                </a:lnTo>
                <a:lnTo>
                  <a:pt x="832856" y="242367"/>
                </a:lnTo>
                <a:lnTo>
                  <a:pt x="851181" y="284333"/>
                </a:lnTo>
                <a:lnTo>
                  <a:pt x="864925" y="327628"/>
                </a:lnTo>
                <a:lnTo>
                  <a:pt x="874087" y="371871"/>
                </a:lnTo>
                <a:lnTo>
                  <a:pt x="878668" y="416682"/>
                </a:lnTo>
                <a:lnTo>
                  <a:pt x="878668" y="461684"/>
                </a:lnTo>
                <a:lnTo>
                  <a:pt x="874087" y="506496"/>
                </a:lnTo>
                <a:lnTo>
                  <a:pt x="864925" y="550739"/>
                </a:lnTo>
                <a:lnTo>
                  <a:pt x="851181" y="594033"/>
                </a:lnTo>
                <a:lnTo>
                  <a:pt x="832856" y="635999"/>
                </a:lnTo>
                <a:lnTo>
                  <a:pt x="809950" y="676258"/>
                </a:lnTo>
                <a:lnTo>
                  <a:pt x="782463" y="714431"/>
                </a:lnTo>
                <a:lnTo>
                  <a:pt x="750395" y="750138"/>
                </a:lnTo>
                <a:lnTo>
                  <a:pt x="714676" y="782195"/>
                </a:lnTo>
                <a:lnTo>
                  <a:pt x="676490" y="809673"/>
                </a:lnTo>
                <a:lnTo>
                  <a:pt x="636217" y="832571"/>
                </a:lnTo>
                <a:lnTo>
                  <a:pt x="594237" y="850889"/>
                </a:lnTo>
                <a:lnTo>
                  <a:pt x="550927" y="864628"/>
                </a:lnTo>
                <a:lnTo>
                  <a:pt x="506670" y="873787"/>
                </a:lnTo>
                <a:lnTo>
                  <a:pt x="461842" y="878367"/>
                </a:lnTo>
                <a:lnTo>
                  <a:pt x="416825" y="878367"/>
                </a:lnTo>
                <a:lnTo>
                  <a:pt x="371998" y="873787"/>
                </a:lnTo>
                <a:lnTo>
                  <a:pt x="327740" y="864628"/>
                </a:lnTo>
                <a:lnTo>
                  <a:pt x="284431" y="850889"/>
                </a:lnTo>
                <a:lnTo>
                  <a:pt x="242450" y="832571"/>
                </a:lnTo>
                <a:lnTo>
                  <a:pt x="202177" y="809673"/>
                </a:lnTo>
                <a:lnTo>
                  <a:pt x="163991" y="782195"/>
                </a:lnTo>
                <a:lnTo>
                  <a:pt x="128273" y="750138"/>
                </a:lnTo>
                <a:lnTo>
                  <a:pt x="96204" y="714431"/>
                </a:lnTo>
                <a:lnTo>
                  <a:pt x="68717" y="676258"/>
                </a:lnTo>
                <a:lnTo>
                  <a:pt x="45811" y="635999"/>
                </a:lnTo>
                <a:lnTo>
                  <a:pt x="27487" y="594033"/>
                </a:lnTo>
                <a:lnTo>
                  <a:pt x="13743" y="550739"/>
                </a:lnTo>
                <a:lnTo>
                  <a:pt x="4581" y="506496"/>
                </a:lnTo>
                <a:lnTo>
                  <a:pt x="0" y="461684"/>
                </a:lnTo>
                <a:lnTo>
                  <a:pt x="0" y="416682"/>
                </a:lnTo>
                <a:lnTo>
                  <a:pt x="4581" y="371871"/>
                </a:lnTo>
                <a:lnTo>
                  <a:pt x="13743" y="327628"/>
                </a:lnTo>
                <a:lnTo>
                  <a:pt x="27487" y="284333"/>
                </a:lnTo>
                <a:lnTo>
                  <a:pt x="45811" y="242367"/>
                </a:lnTo>
                <a:lnTo>
                  <a:pt x="68717" y="202108"/>
                </a:lnTo>
                <a:lnTo>
                  <a:pt x="96204" y="163935"/>
                </a:lnTo>
                <a:lnTo>
                  <a:pt x="128273" y="128229"/>
                </a:lnTo>
                <a:lnTo>
                  <a:pt x="163991" y="96171"/>
                </a:lnTo>
                <a:lnTo>
                  <a:pt x="202177" y="68694"/>
                </a:lnTo>
                <a:lnTo>
                  <a:pt x="242450" y="45796"/>
                </a:lnTo>
                <a:lnTo>
                  <a:pt x="284431" y="27477"/>
                </a:lnTo>
                <a:lnTo>
                  <a:pt x="327740" y="13738"/>
                </a:lnTo>
                <a:lnTo>
                  <a:pt x="371998" y="4579"/>
                </a:lnTo>
                <a:lnTo>
                  <a:pt x="416825" y="0"/>
                </a:lnTo>
                <a:lnTo>
                  <a:pt x="461842" y="0"/>
                </a:lnTo>
                <a:lnTo>
                  <a:pt x="506670" y="4579"/>
                </a:lnTo>
                <a:lnTo>
                  <a:pt x="550927" y="13738"/>
                </a:lnTo>
                <a:lnTo>
                  <a:pt x="594237" y="27477"/>
                </a:lnTo>
                <a:lnTo>
                  <a:pt x="636217" y="45796"/>
                </a:lnTo>
                <a:lnTo>
                  <a:pt x="676490" y="68694"/>
                </a:lnTo>
                <a:lnTo>
                  <a:pt x="714676" y="96171"/>
                </a:lnTo>
                <a:lnTo>
                  <a:pt x="750395" y="128229"/>
                </a:lnTo>
              </a:path>
            </a:pathLst>
          </a:custGeom>
          <a:ln w="19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917668" y="8231817"/>
            <a:ext cx="318770" cy="354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150" spc="-5" dirty="0">
                <a:latin typeface="Cambria"/>
                <a:cs typeface="Cambria"/>
              </a:rPr>
              <a:t>v</a:t>
            </a:r>
            <a:r>
              <a:rPr sz="2250" spc="-7" baseline="-27777" dirty="0">
                <a:latin typeface="Cambria"/>
                <a:cs typeface="Cambria"/>
              </a:rPr>
              <a:t>3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59048" y="5059300"/>
            <a:ext cx="878840" cy="878840"/>
          </a:xfrm>
          <a:custGeom>
            <a:avLst/>
            <a:gdLst/>
            <a:ahLst/>
            <a:cxnLst/>
            <a:rect l="l" t="t" r="r" b="b"/>
            <a:pathLst>
              <a:path w="878840" h="878839">
                <a:moveTo>
                  <a:pt x="750395" y="128229"/>
                </a:moveTo>
                <a:lnTo>
                  <a:pt x="782463" y="163936"/>
                </a:lnTo>
                <a:lnTo>
                  <a:pt x="809951" y="202108"/>
                </a:lnTo>
                <a:lnTo>
                  <a:pt x="832857" y="242367"/>
                </a:lnTo>
                <a:lnTo>
                  <a:pt x="851181" y="284334"/>
                </a:lnTo>
                <a:lnTo>
                  <a:pt x="864925" y="327628"/>
                </a:lnTo>
                <a:lnTo>
                  <a:pt x="874087" y="371871"/>
                </a:lnTo>
                <a:lnTo>
                  <a:pt x="878669" y="416683"/>
                </a:lnTo>
                <a:lnTo>
                  <a:pt x="878669" y="461684"/>
                </a:lnTo>
                <a:lnTo>
                  <a:pt x="874087" y="506496"/>
                </a:lnTo>
                <a:lnTo>
                  <a:pt x="864925" y="550739"/>
                </a:lnTo>
                <a:lnTo>
                  <a:pt x="851181" y="594033"/>
                </a:lnTo>
                <a:lnTo>
                  <a:pt x="832857" y="635999"/>
                </a:lnTo>
                <a:lnTo>
                  <a:pt x="809951" y="676259"/>
                </a:lnTo>
                <a:lnTo>
                  <a:pt x="782463" y="714431"/>
                </a:lnTo>
                <a:lnTo>
                  <a:pt x="750395" y="750138"/>
                </a:lnTo>
                <a:lnTo>
                  <a:pt x="714676" y="782195"/>
                </a:lnTo>
                <a:lnTo>
                  <a:pt x="676491" y="809673"/>
                </a:lnTo>
                <a:lnTo>
                  <a:pt x="636218" y="832571"/>
                </a:lnTo>
                <a:lnTo>
                  <a:pt x="594237" y="850890"/>
                </a:lnTo>
                <a:lnTo>
                  <a:pt x="550928" y="864628"/>
                </a:lnTo>
                <a:lnTo>
                  <a:pt x="506670" y="873788"/>
                </a:lnTo>
                <a:lnTo>
                  <a:pt x="461843" y="878367"/>
                </a:lnTo>
                <a:lnTo>
                  <a:pt x="416826" y="878367"/>
                </a:lnTo>
                <a:lnTo>
                  <a:pt x="371998" y="873788"/>
                </a:lnTo>
                <a:lnTo>
                  <a:pt x="327741" y="864628"/>
                </a:lnTo>
                <a:lnTo>
                  <a:pt x="284431" y="850890"/>
                </a:lnTo>
                <a:lnTo>
                  <a:pt x="242451" y="832571"/>
                </a:lnTo>
                <a:lnTo>
                  <a:pt x="202178" y="809673"/>
                </a:lnTo>
                <a:lnTo>
                  <a:pt x="163992" y="782195"/>
                </a:lnTo>
                <a:lnTo>
                  <a:pt x="128273" y="750138"/>
                </a:lnTo>
                <a:lnTo>
                  <a:pt x="96205" y="714431"/>
                </a:lnTo>
                <a:lnTo>
                  <a:pt x="68718" y="676259"/>
                </a:lnTo>
                <a:lnTo>
                  <a:pt x="45812" y="635999"/>
                </a:lnTo>
                <a:lnTo>
                  <a:pt x="27487" y="594033"/>
                </a:lnTo>
                <a:lnTo>
                  <a:pt x="13743" y="550739"/>
                </a:lnTo>
                <a:lnTo>
                  <a:pt x="4581" y="506496"/>
                </a:lnTo>
                <a:lnTo>
                  <a:pt x="0" y="461684"/>
                </a:lnTo>
                <a:lnTo>
                  <a:pt x="0" y="416683"/>
                </a:lnTo>
                <a:lnTo>
                  <a:pt x="4581" y="371871"/>
                </a:lnTo>
                <a:lnTo>
                  <a:pt x="13743" y="327628"/>
                </a:lnTo>
                <a:lnTo>
                  <a:pt x="27487" y="284334"/>
                </a:lnTo>
                <a:lnTo>
                  <a:pt x="45812" y="242367"/>
                </a:lnTo>
                <a:lnTo>
                  <a:pt x="68718" y="202108"/>
                </a:lnTo>
                <a:lnTo>
                  <a:pt x="96205" y="163936"/>
                </a:lnTo>
                <a:lnTo>
                  <a:pt x="128273" y="128229"/>
                </a:lnTo>
                <a:lnTo>
                  <a:pt x="163992" y="96172"/>
                </a:lnTo>
                <a:lnTo>
                  <a:pt x="202178" y="68694"/>
                </a:lnTo>
                <a:lnTo>
                  <a:pt x="242451" y="45796"/>
                </a:lnTo>
                <a:lnTo>
                  <a:pt x="284431" y="27477"/>
                </a:lnTo>
                <a:lnTo>
                  <a:pt x="327741" y="13738"/>
                </a:lnTo>
                <a:lnTo>
                  <a:pt x="371998" y="4579"/>
                </a:lnTo>
                <a:lnTo>
                  <a:pt x="416826" y="0"/>
                </a:lnTo>
                <a:lnTo>
                  <a:pt x="461843" y="0"/>
                </a:lnTo>
                <a:lnTo>
                  <a:pt x="506670" y="4579"/>
                </a:lnTo>
                <a:lnTo>
                  <a:pt x="550928" y="13738"/>
                </a:lnTo>
                <a:lnTo>
                  <a:pt x="594237" y="27477"/>
                </a:lnTo>
                <a:lnTo>
                  <a:pt x="636218" y="45796"/>
                </a:lnTo>
                <a:lnTo>
                  <a:pt x="676491" y="68694"/>
                </a:lnTo>
                <a:lnTo>
                  <a:pt x="714676" y="96172"/>
                </a:lnTo>
                <a:lnTo>
                  <a:pt x="750395" y="128229"/>
                </a:lnTo>
              </a:path>
            </a:pathLst>
          </a:custGeom>
          <a:ln w="19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868783" y="6456677"/>
            <a:ext cx="3318510" cy="1820545"/>
            <a:chOff x="868783" y="6456677"/>
            <a:chExt cx="3318510" cy="1820545"/>
          </a:xfrm>
        </p:grpSpPr>
        <p:sp>
          <p:nvSpPr>
            <p:cNvPr id="21" name="object 21"/>
            <p:cNvSpPr/>
            <p:nvPr/>
          </p:nvSpPr>
          <p:spPr>
            <a:xfrm>
              <a:off x="888468" y="7137037"/>
              <a:ext cx="2179320" cy="1120775"/>
            </a:xfrm>
            <a:custGeom>
              <a:avLst/>
              <a:gdLst/>
              <a:ahLst/>
              <a:cxnLst/>
              <a:rect l="l" t="t" r="r" b="b"/>
              <a:pathLst>
                <a:path w="2179320" h="1120775">
                  <a:moveTo>
                    <a:pt x="595570" y="195218"/>
                  </a:moveTo>
                  <a:lnTo>
                    <a:pt x="352147" y="925237"/>
                  </a:lnTo>
                </a:path>
                <a:path w="2179320" h="1120775">
                  <a:moveTo>
                    <a:pt x="1475607" y="86530"/>
                  </a:moveTo>
                  <a:lnTo>
                    <a:pt x="527888" y="1033925"/>
                  </a:lnTo>
                </a:path>
                <a:path w="2179320" h="1120775">
                  <a:moveTo>
                    <a:pt x="947719" y="1033925"/>
                  </a:moveTo>
                  <a:lnTo>
                    <a:pt x="0" y="86530"/>
                  </a:lnTo>
                </a:path>
                <a:path w="2179320" h="1120775">
                  <a:moveTo>
                    <a:pt x="1123459" y="925237"/>
                  </a:moveTo>
                  <a:lnTo>
                    <a:pt x="880036" y="195218"/>
                  </a:lnTo>
                </a:path>
                <a:path w="2179320" h="1120775">
                  <a:moveTo>
                    <a:pt x="1407924" y="925237"/>
                  </a:moveTo>
                  <a:lnTo>
                    <a:pt x="1651347" y="195218"/>
                  </a:lnTo>
                </a:path>
                <a:path w="2179320" h="1120775">
                  <a:moveTo>
                    <a:pt x="1935779" y="1120455"/>
                  </a:moveTo>
                  <a:lnTo>
                    <a:pt x="67715" y="0"/>
                  </a:lnTo>
                </a:path>
                <a:path w="2179320" h="1120775">
                  <a:moveTo>
                    <a:pt x="2003495" y="1033925"/>
                  </a:moveTo>
                  <a:lnTo>
                    <a:pt x="1055775" y="86530"/>
                  </a:lnTo>
                </a:path>
                <a:path w="2179320" h="1120775">
                  <a:moveTo>
                    <a:pt x="2179235" y="925237"/>
                  </a:moveTo>
                  <a:lnTo>
                    <a:pt x="1935812" y="195218"/>
                  </a:lnTo>
                </a:path>
              </a:pathLst>
            </a:custGeom>
            <a:ln w="39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298490" y="6466520"/>
              <a:ext cx="878840" cy="878840"/>
            </a:xfrm>
            <a:custGeom>
              <a:avLst/>
              <a:gdLst/>
              <a:ahLst/>
              <a:cxnLst/>
              <a:rect l="l" t="t" r="r" b="b"/>
              <a:pathLst>
                <a:path w="878839" h="878840">
                  <a:moveTo>
                    <a:pt x="750395" y="128229"/>
                  </a:moveTo>
                  <a:lnTo>
                    <a:pt x="782463" y="163936"/>
                  </a:lnTo>
                  <a:lnTo>
                    <a:pt x="809950" y="202108"/>
                  </a:lnTo>
                  <a:lnTo>
                    <a:pt x="832856" y="242367"/>
                  </a:lnTo>
                  <a:lnTo>
                    <a:pt x="851181" y="284334"/>
                  </a:lnTo>
                  <a:lnTo>
                    <a:pt x="864925" y="327628"/>
                  </a:lnTo>
                  <a:lnTo>
                    <a:pt x="874087" y="371871"/>
                  </a:lnTo>
                  <a:lnTo>
                    <a:pt x="878668" y="416683"/>
                  </a:lnTo>
                  <a:lnTo>
                    <a:pt x="878668" y="461684"/>
                  </a:lnTo>
                  <a:lnTo>
                    <a:pt x="874087" y="506496"/>
                  </a:lnTo>
                  <a:lnTo>
                    <a:pt x="864925" y="550739"/>
                  </a:lnTo>
                  <a:lnTo>
                    <a:pt x="851181" y="594033"/>
                  </a:lnTo>
                  <a:lnTo>
                    <a:pt x="832856" y="636000"/>
                  </a:lnTo>
                  <a:lnTo>
                    <a:pt x="809950" y="676259"/>
                  </a:lnTo>
                  <a:lnTo>
                    <a:pt x="782463" y="714431"/>
                  </a:lnTo>
                  <a:lnTo>
                    <a:pt x="750395" y="750138"/>
                  </a:lnTo>
                  <a:lnTo>
                    <a:pt x="714676" y="782195"/>
                  </a:lnTo>
                  <a:lnTo>
                    <a:pt x="676490" y="809673"/>
                  </a:lnTo>
                  <a:lnTo>
                    <a:pt x="636217" y="832571"/>
                  </a:lnTo>
                  <a:lnTo>
                    <a:pt x="594237" y="850889"/>
                  </a:lnTo>
                  <a:lnTo>
                    <a:pt x="550927" y="864628"/>
                  </a:lnTo>
                  <a:lnTo>
                    <a:pt x="506670" y="873787"/>
                  </a:lnTo>
                  <a:lnTo>
                    <a:pt x="461842" y="878367"/>
                  </a:lnTo>
                  <a:lnTo>
                    <a:pt x="416825" y="878367"/>
                  </a:lnTo>
                  <a:lnTo>
                    <a:pt x="371998" y="873787"/>
                  </a:lnTo>
                  <a:lnTo>
                    <a:pt x="327740" y="864628"/>
                  </a:lnTo>
                  <a:lnTo>
                    <a:pt x="284431" y="850889"/>
                  </a:lnTo>
                  <a:lnTo>
                    <a:pt x="242450" y="832571"/>
                  </a:lnTo>
                  <a:lnTo>
                    <a:pt x="202177" y="809673"/>
                  </a:lnTo>
                  <a:lnTo>
                    <a:pt x="163991" y="782195"/>
                  </a:lnTo>
                  <a:lnTo>
                    <a:pt x="128273" y="750138"/>
                  </a:lnTo>
                  <a:lnTo>
                    <a:pt x="96204" y="714431"/>
                  </a:lnTo>
                  <a:lnTo>
                    <a:pt x="68717" y="676259"/>
                  </a:lnTo>
                  <a:lnTo>
                    <a:pt x="45811" y="636000"/>
                  </a:lnTo>
                  <a:lnTo>
                    <a:pt x="27487" y="594033"/>
                  </a:lnTo>
                  <a:lnTo>
                    <a:pt x="13743" y="550739"/>
                  </a:lnTo>
                  <a:lnTo>
                    <a:pt x="4581" y="506496"/>
                  </a:lnTo>
                  <a:lnTo>
                    <a:pt x="0" y="461684"/>
                  </a:lnTo>
                  <a:lnTo>
                    <a:pt x="0" y="416683"/>
                  </a:lnTo>
                  <a:lnTo>
                    <a:pt x="4581" y="371871"/>
                  </a:lnTo>
                  <a:lnTo>
                    <a:pt x="13743" y="327628"/>
                  </a:lnTo>
                  <a:lnTo>
                    <a:pt x="27487" y="284334"/>
                  </a:lnTo>
                  <a:lnTo>
                    <a:pt x="45811" y="242367"/>
                  </a:lnTo>
                  <a:lnTo>
                    <a:pt x="68717" y="202108"/>
                  </a:lnTo>
                  <a:lnTo>
                    <a:pt x="96204" y="163936"/>
                  </a:lnTo>
                  <a:lnTo>
                    <a:pt x="128273" y="128229"/>
                  </a:lnTo>
                  <a:lnTo>
                    <a:pt x="163991" y="96172"/>
                  </a:lnTo>
                  <a:lnTo>
                    <a:pt x="202177" y="68694"/>
                  </a:lnTo>
                  <a:lnTo>
                    <a:pt x="242450" y="45796"/>
                  </a:lnTo>
                  <a:lnTo>
                    <a:pt x="284431" y="27477"/>
                  </a:lnTo>
                  <a:lnTo>
                    <a:pt x="327740" y="13738"/>
                  </a:lnTo>
                  <a:lnTo>
                    <a:pt x="371998" y="4579"/>
                  </a:lnTo>
                  <a:lnTo>
                    <a:pt x="416825" y="0"/>
                  </a:lnTo>
                  <a:lnTo>
                    <a:pt x="461842" y="0"/>
                  </a:lnTo>
                  <a:lnTo>
                    <a:pt x="506670" y="4579"/>
                  </a:lnTo>
                  <a:lnTo>
                    <a:pt x="550927" y="13738"/>
                  </a:lnTo>
                  <a:lnTo>
                    <a:pt x="594237" y="27477"/>
                  </a:lnTo>
                  <a:lnTo>
                    <a:pt x="636217" y="45796"/>
                  </a:lnTo>
                  <a:lnTo>
                    <a:pt x="676490" y="68694"/>
                  </a:lnTo>
                  <a:lnTo>
                    <a:pt x="714676" y="96172"/>
                  </a:lnTo>
                  <a:lnTo>
                    <a:pt x="750395" y="128229"/>
                  </a:lnTo>
                </a:path>
              </a:pathLst>
            </a:custGeom>
            <a:ln w="195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810709" y="5231702"/>
            <a:ext cx="575945" cy="3733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87655">
              <a:lnSpc>
                <a:spcPts val="960"/>
              </a:lnSpc>
              <a:spcBef>
                <a:spcPts val="135"/>
              </a:spcBef>
            </a:pPr>
            <a:r>
              <a:rPr sz="1500" spc="-5" dirty="0">
                <a:latin typeface="Cambria"/>
                <a:cs typeface="Cambria"/>
              </a:rPr>
              <a:t>(2)</a:t>
            </a:r>
            <a:endParaRPr sz="1500">
              <a:latin typeface="Cambria"/>
              <a:cs typeface="Cambria"/>
            </a:endParaRPr>
          </a:p>
          <a:p>
            <a:pPr marL="38100">
              <a:lnSpc>
                <a:spcPts val="1739"/>
              </a:lnSpc>
            </a:pPr>
            <a:r>
              <a:rPr sz="2150" spc="-30" dirty="0">
                <a:latin typeface="Cambria"/>
                <a:cs typeface="Cambria"/>
              </a:rPr>
              <a:t>h</a:t>
            </a:r>
            <a:r>
              <a:rPr sz="2250" spc="-44" baseline="-27777" dirty="0">
                <a:latin typeface="Cambria"/>
                <a:cs typeface="Cambria"/>
              </a:rPr>
              <a:t>1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714825" y="5059300"/>
            <a:ext cx="878840" cy="878840"/>
          </a:xfrm>
          <a:custGeom>
            <a:avLst/>
            <a:gdLst/>
            <a:ahLst/>
            <a:cxnLst/>
            <a:rect l="l" t="t" r="r" b="b"/>
            <a:pathLst>
              <a:path w="878839" h="878839">
                <a:moveTo>
                  <a:pt x="750395" y="128229"/>
                </a:moveTo>
                <a:lnTo>
                  <a:pt x="782464" y="163936"/>
                </a:lnTo>
                <a:lnTo>
                  <a:pt x="809951" y="202108"/>
                </a:lnTo>
                <a:lnTo>
                  <a:pt x="832857" y="242367"/>
                </a:lnTo>
                <a:lnTo>
                  <a:pt x="851181" y="284334"/>
                </a:lnTo>
                <a:lnTo>
                  <a:pt x="864925" y="327628"/>
                </a:lnTo>
                <a:lnTo>
                  <a:pt x="874087" y="371871"/>
                </a:lnTo>
                <a:lnTo>
                  <a:pt x="878668" y="416683"/>
                </a:lnTo>
                <a:lnTo>
                  <a:pt x="878668" y="461684"/>
                </a:lnTo>
                <a:lnTo>
                  <a:pt x="874087" y="506496"/>
                </a:lnTo>
                <a:lnTo>
                  <a:pt x="864925" y="550739"/>
                </a:lnTo>
                <a:lnTo>
                  <a:pt x="851181" y="594033"/>
                </a:lnTo>
                <a:lnTo>
                  <a:pt x="832857" y="635999"/>
                </a:lnTo>
                <a:lnTo>
                  <a:pt x="809951" y="676259"/>
                </a:lnTo>
                <a:lnTo>
                  <a:pt x="782464" y="714431"/>
                </a:lnTo>
                <a:lnTo>
                  <a:pt x="750395" y="750138"/>
                </a:lnTo>
                <a:lnTo>
                  <a:pt x="714676" y="782195"/>
                </a:lnTo>
                <a:lnTo>
                  <a:pt x="676491" y="809673"/>
                </a:lnTo>
                <a:lnTo>
                  <a:pt x="636218" y="832571"/>
                </a:lnTo>
                <a:lnTo>
                  <a:pt x="594237" y="850890"/>
                </a:lnTo>
                <a:lnTo>
                  <a:pt x="550928" y="864628"/>
                </a:lnTo>
                <a:lnTo>
                  <a:pt x="506670" y="873788"/>
                </a:lnTo>
                <a:lnTo>
                  <a:pt x="461843" y="878367"/>
                </a:lnTo>
                <a:lnTo>
                  <a:pt x="416826" y="878367"/>
                </a:lnTo>
                <a:lnTo>
                  <a:pt x="371998" y="873788"/>
                </a:lnTo>
                <a:lnTo>
                  <a:pt x="327740" y="864628"/>
                </a:lnTo>
                <a:lnTo>
                  <a:pt x="284431" y="850890"/>
                </a:lnTo>
                <a:lnTo>
                  <a:pt x="242450" y="832571"/>
                </a:lnTo>
                <a:lnTo>
                  <a:pt x="202177" y="809673"/>
                </a:lnTo>
                <a:lnTo>
                  <a:pt x="163992" y="782195"/>
                </a:lnTo>
                <a:lnTo>
                  <a:pt x="128273" y="750138"/>
                </a:lnTo>
                <a:lnTo>
                  <a:pt x="96205" y="714431"/>
                </a:lnTo>
                <a:lnTo>
                  <a:pt x="68717" y="676259"/>
                </a:lnTo>
                <a:lnTo>
                  <a:pt x="45811" y="635999"/>
                </a:lnTo>
                <a:lnTo>
                  <a:pt x="27487" y="594033"/>
                </a:lnTo>
                <a:lnTo>
                  <a:pt x="13743" y="550739"/>
                </a:lnTo>
                <a:lnTo>
                  <a:pt x="4581" y="506496"/>
                </a:lnTo>
                <a:lnTo>
                  <a:pt x="0" y="461684"/>
                </a:lnTo>
                <a:lnTo>
                  <a:pt x="0" y="416683"/>
                </a:lnTo>
                <a:lnTo>
                  <a:pt x="4581" y="371871"/>
                </a:lnTo>
                <a:lnTo>
                  <a:pt x="13743" y="327628"/>
                </a:lnTo>
                <a:lnTo>
                  <a:pt x="27487" y="284334"/>
                </a:lnTo>
                <a:lnTo>
                  <a:pt x="45811" y="242367"/>
                </a:lnTo>
                <a:lnTo>
                  <a:pt x="68717" y="202108"/>
                </a:lnTo>
                <a:lnTo>
                  <a:pt x="96205" y="163936"/>
                </a:lnTo>
                <a:lnTo>
                  <a:pt x="128273" y="128229"/>
                </a:lnTo>
                <a:lnTo>
                  <a:pt x="163992" y="96172"/>
                </a:lnTo>
                <a:lnTo>
                  <a:pt x="202177" y="68694"/>
                </a:lnTo>
                <a:lnTo>
                  <a:pt x="242450" y="45796"/>
                </a:lnTo>
                <a:lnTo>
                  <a:pt x="284431" y="27477"/>
                </a:lnTo>
                <a:lnTo>
                  <a:pt x="327740" y="13738"/>
                </a:lnTo>
                <a:lnTo>
                  <a:pt x="371998" y="4579"/>
                </a:lnTo>
                <a:lnTo>
                  <a:pt x="416826" y="0"/>
                </a:lnTo>
                <a:lnTo>
                  <a:pt x="461843" y="0"/>
                </a:lnTo>
                <a:lnTo>
                  <a:pt x="506670" y="4579"/>
                </a:lnTo>
                <a:lnTo>
                  <a:pt x="550928" y="13738"/>
                </a:lnTo>
                <a:lnTo>
                  <a:pt x="594237" y="27477"/>
                </a:lnTo>
                <a:lnTo>
                  <a:pt x="636218" y="45796"/>
                </a:lnTo>
                <a:lnTo>
                  <a:pt x="676491" y="68694"/>
                </a:lnTo>
                <a:lnTo>
                  <a:pt x="714676" y="96172"/>
                </a:lnTo>
                <a:lnTo>
                  <a:pt x="750395" y="128229"/>
                </a:lnTo>
              </a:path>
            </a:pathLst>
          </a:custGeom>
          <a:ln w="19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866484" y="5231702"/>
            <a:ext cx="575945" cy="3733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87655">
              <a:lnSpc>
                <a:spcPts val="960"/>
              </a:lnSpc>
              <a:spcBef>
                <a:spcPts val="135"/>
              </a:spcBef>
            </a:pPr>
            <a:r>
              <a:rPr sz="1500" spc="-5" dirty="0">
                <a:latin typeface="Cambria"/>
                <a:cs typeface="Cambria"/>
              </a:rPr>
              <a:t>(2)</a:t>
            </a:r>
            <a:endParaRPr sz="1500">
              <a:latin typeface="Cambria"/>
              <a:cs typeface="Cambria"/>
            </a:endParaRPr>
          </a:p>
          <a:p>
            <a:pPr marL="38100">
              <a:lnSpc>
                <a:spcPts val="1739"/>
              </a:lnSpc>
            </a:pPr>
            <a:r>
              <a:rPr sz="2150" spc="-30" dirty="0">
                <a:latin typeface="Cambria"/>
                <a:cs typeface="Cambria"/>
              </a:rPr>
              <a:t>h</a:t>
            </a:r>
            <a:r>
              <a:rPr sz="2250" spc="-44" baseline="-27777" dirty="0">
                <a:latin typeface="Cambria"/>
                <a:cs typeface="Cambria"/>
              </a:rPr>
              <a:t>2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770602" y="5059300"/>
            <a:ext cx="878840" cy="878840"/>
          </a:xfrm>
          <a:custGeom>
            <a:avLst/>
            <a:gdLst/>
            <a:ahLst/>
            <a:cxnLst/>
            <a:rect l="l" t="t" r="r" b="b"/>
            <a:pathLst>
              <a:path w="878839" h="878839">
                <a:moveTo>
                  <a:pt x="750395" y="128229"/>
                </a:moveTo>
                <a:lnTo>
                  <a:pt x="782463" y="163936"/>
                </a:lnTo>
                <a:lnTo>
                  <a:pt x="809950" y="202108"/>
                </a:lnTo>
                <a:lnTo>
                  <a:pt x="832856" y="242367"/>
                </a:lnTo>
                <a:lnTo>
                  <a:pt x="851181" y="284334"/>
                </a:lnTo>
                <a:lnTo>
                  <a:pt x="864925" y="327628"/>
                </a:lnTo>
                <a:lnTo>
                  <a:pt x="874087" y="371871"/>
                </a:lnTo>
                <a:lnTo>
                  <a:pt x="878668" y="416683"/>
                </a:lnTo>
                <a:lnTo>
                  <a:pt x="878668" y="461684"/>
                </a:lnTo>
                <a:lnTo>
                  <a:pt x="874087" y="506496"/>
                </a:lnTo>
                <a:lnTo>
                  <a:pt x="864925" y="550739"/>
                </a:lnTo>
                <a:lnTo>
                  <a:pt x="851181" y="594033"/>
                </a:lnTo>
                <a:lnTo>
                  <a:pt x="832856" y="635999"/>
                </a:lnTo>
                <a:lnTo>
                  <a:pt x="809950" y="676259"/>
                </a:lnTo>
                <a:lnTo>
                  <a:pt x="782463" y="714431"/>
                </a:lnTo>
                <a:lnTo>
                  <a:pt x="750395" y="750138"/>
                </a:lnTo>
                <a:lnTo>
                  <a:pt x="714676" y="782195"/>
                </a:lnTo>
                <a:lnTo>
                  <a:pt x="676490" y="809673"/>
                </a:lnTo>
                <a:lnTo>
                  <a:pt x="636217" y="832571"/>
                </a:lnTo>
                <a:lnTo>
                  <a:pt x="594237" y="850890"/>
                </a:lnTo>
                <a:lnTo>
                  <a:pt x="550927" y="864628"/>
                </a:lnTo>
                <a:lnTo>
                  <a:pt x="506670" y="873788"/>
                </a:lnTo>
                <a:lnTo>
                  <a:pt x="461842" y="878367"/>
                </a:lnTo>
                <a:lnTo>
                  <a:pt x="416825" y="878367"/>
                </a:lnTo>
                <a:lnTo>
                  <a:pt x="371998" y="873788"/>
                </a:lnTo>
                <a:lnTo>
                  <a:pt x="327740" y="864628"/>
                </a:lnTo>
                <a:lnTo>
                  <a:pt x="284431" y="850890"/>
                </a:lnTo>
                <a:lnTo>
                  <a:pt x="242450" y="832571"/>
                </a:lnTo>
                <a:lnTo>
                  <a:pt x="202177" y="809673"/>
                </a:lnTo>
                <a:lnTo>
                  <a:pt x="163991" y="782195"/>
                </a:lnTo>
                <a:lnTo>
                  <a:pt x="128273" y="750138"/>
                </a:lnTo>
                <a:lnTo>
                  <a:pt x="96204" y="714431"/>
                </a:lnTo>
                <a:lnTo>
                  <a:pt x="68717" y="676259"/>
                </a:lnTo>
                <a:lnTo>
                  <a:pt x="45811" y="635999"/>
                </a:lnTo>
                <a:lnTo>
                  <a:pt x="27487" y="594033"/>
                </a:lnTo>
                <a:lnTo>
                  <a:pt x="13743" y="550739"/>
                </a:lnTo>
                <a:lnTo>
                  <a:pt x="4581" y="506496"/>
                </a:lnTo>
                <a:lnTo>
                  <a:pt x="0" y="461684"/>
                </a:lnTo>
                <a:lnTo>
                  <a:pt x="0" y="416683"/>
                </a:lnTo>
                <a:lnTo>
                  <a:pt x="4581" y="371871"/>
                </a:lnTo>
                <a:lnTo>
                  <a:pt x="13743" y="327628"/>
                </a:lnTo>
                <a:lnTo>
                  <a:pt x="27487" y="284334"/>
                </a:lnTo>
                <a:lnTo>
                  <a:pt x="45811" y="242367"/>
                </a:lnTo>
                <a:lnTo>
                  <a:pt x="68717" y="202108"/>
                </a:lnTo>
                <a:lnTo>
                  <a:pt x="96204" y="163936"/>
                </a:lnTo>
                <a:lnTo>
                  <a:pt x="128273" y="128229"/>
                </a:lnTo>
                <a:lnTo>
                  <a:pt x="163991" y="96172"/>
                </a:lnTo>
                <a:lnTo>
                  <a:pt x="202177" y="68694"/>
                </a:lnTo>
                <a:lnTo>
                  <a:pt x="242450" y="45796"/>
                </a:lnTo>
                <a:lnTo>
                  <a:pt x="284431" y="27477"/>
                </a:lnTo>
                <a:lnTo>
                  <a:pt x="327740" y="13738"/>
                </a:lnTo>
                <a:lnTo>
                  <a:pt x="371998" y="4579"/>
                </a:lnTo>
                <a:lnTo>
                  <a:pt x="416825" y="0"/>
                </a:lnTo>
                <a:lnTo>
                  <a:pt x="461842" y="0"/>
                </a:lnTo>
                <a:lnTo>
                  <a:pt x="506670" y="4579"/>
                </a:lnTo>
                <a:lnTo>
                  <a:pt x="550927" y="13738"/>
                </a:lnTo>
                <a:lnTo>
                  <a:pt x="594237" y="27477"/>
                </a:lnTo>
                <a:lnTo>
                  <a:pt x="636217" y="45796"/>
                </a:lnTo>
                <a:lnTo>
                  <a:pt x="676490" y="68694"/>
                </a:lnTo>
                <a:lnTo>
                  <a:pt x="714676" y="96172"/>
                </a:lnTo>
                <a:lnTo>
                  <a:pt x="750395" y="128229"/>
                </a:lnTo>
              </a:path>
            </a:pathLst>
          </a:custGeom>
          <a:ln w="19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922262" y="5231702"/>
            <a:ext cx="575945" cy="3733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87655">
              <a:lnSpc>
                <a:spcPts val="960"/>
              </a:lnSpc>
              <a:spcBef>
                <a:spcPts val="135"/>
              </a:spcBef>
            </a:pPr>
            <a:r>
              <a:rPr sz="1500" spc="-5" dirty="0">
                <a:latin typeface="Cambria"/>
                <a:cs typeface="Cambria"/>
              </a:rPr>
              <a:t>(2)</a:t>
            </a:r>
            <a:endParaRPr sz="1500">
              <a:latin typeface="Cambria"/>
              <a:cs typeface="Cambria"/>
            </a:endParaRPr>
          </a:p>
          <a:p>
            <a:pPr marL="38100">
              <a:lnSpc>
                <a:spcPts val="1739"/>
              </a:lnSpc>
            </a:pPr>
            <a:r>
              <a:rPr sz="2150" spc="-30" dirty="0">
                <a:latin typeface="Cambria"/>
                <a:cs typeface="Cambria"/>
              </a:rPr>
              <a:t>h</a:t>
            </a:r>
            <a:r>
              <a:rPr sz="2250" spc="-44" baseline="-27777" dirty="0">
                <a:latin typeface="Cambria"/>
                <a:cs typeface="Cambria"/>
              </a:rPr>
              <a:t>3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50150" y="6638923"/>
            <a:ext cx="575945" cy="3733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87655">
              <a:lnSpc>
                <a:spcPts val="960"/>
              </a:lnSpc>
              <a:spcBef>
                <a:spcPts val="135"/>
              </a:spcBef>
            </a:pPr>
            <a:r>
              <a:rPr sz="1500" spc="-5" dirty="0">
                <a:latin typeface="Cambria"/>
                <a:cs typeface="Cambria"/>
              </a:rPr>
              <a:t>(1)</a:t>
            </a:r>
            <a:endParaRPr sz="1500">
              <a:latin typeface="Cambria"/>
              <a:cs typeface="Cambria"/>
            </a:endParaRPr>
          </a:p>
          <a:p>
            <a:pPr marL="38100">
              <a:lnSpc>
                <a:spcPts val="1739"/>
              </a:lnSpc>
            </a:pPr>
            <a:r>
              <a:rPr sz="2150" spc="-30" dirty="0">
                <a:latin typeface="Cambria"/>
                <a:cs typeface="Cambria"/>
              </a:rPr>
              <a:t>h</a:t>
            </a:r>
            <a:r>
              <a:rPr sz="2250" spc="-44" baseline="-27777" dirty="0">
                <a:latin typeface="Cambria"/>
                <a:cs typeface="Cambria"/>
              </a:rPr>
              <a:t>4</a:t>
            </a:r>
            <a:endParaRPr sz="2250" baseline="-27777">
              <a:latin typeface="Cambria"/>
              <a:cs typeface="Cambr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28426" y="5710082"/>
            <a:ext cx="2851785" cy="984250"/>
          </a:xfrm>
          <a:custGeom>
            <a:avLst/>
            <a:gdLst/>
            <a:ahLst/>
            <a:cxnLst/>
            <a:rect l="l" t="t" r="r" b="b"/>
            <a:pathLst>
              <a:path w="2851785" h="984250">
                <a:moveTo>
                  <a:pt x="212024" y="209409"/>
                </a:moveTo>
                <a:lnTo>
                  <a:pt x="0" y="774614"/>
                </a:lnTo>
              </a:path>
              <a:path w="2851785" h="984250">
                <a:moveTo>
                  <a:pt x="527888" y="209409"/>
                </a:moveTo>
                <a:lnTo>
                  <a:pt x="739912" y="774614"/>
                </a:lnTo>
              </a:path>
              <a:path w="2851785" h="984250">
                <a:moveTo>
                  <a:pt x="1267800" y="209409"/>
                </a:moveTo>
                <a:lnTo>
                  <a:pt x="1055777" y="774614"/>
                </a:lnTo>
              </a:path>
              <a:path w="2851785" h="984250">
                <a:moveTo>
                  <a:pt x="178174" y="896963"/>
                </a:moveTo>
                <a:lnTo>
                  <a:pt x="1089626" y="87061"/>
                </a:lnTo>
              </a:path>
              <a:path w="2851785" h="984250">
                <a:moveTo>
                  <a:pt x="1583665" y="209409"/>
                </a:moveTo>
                <a:lnTo>
                  <a:pt x="1795689" y="774614"/>
                </a:lnTo>
              </a:path>
              <a:path w="2851785" h="984250">
                <a:moveTo>
                  <a:pt x="2323577" y="209409"/>
                </a:moveTo>
                <a:lnTo>
                  <a:pt x="2111554" y="774614"/>
                </a:lnTo>
              </a:path>
              <a:path w="2851785" h="984250">
                <a:moveTo>
                  <a:pt x="238949" y="984025"/>
                </a:moveTo>
                <a:lnTo>
                  <a:pt x="2084627" y="0"/>
                </a:lnTo>
              </a:path>
              <a:path w="2851785" h="984250">
                <a:moveTo>
                  <a:pt x="1617515" y="896963"/>
                </a:moveTo>
                <a:lnTo>
                  <a:pt x="706063" y="87061"/>
                </a:lnTo>
              </a:path>
              <a:path w="2851785" h="984250">
                <a:moveTo>
                  <a:pt x="2145403" y="87061"/>
                </a:moveTo>
                <a:lnTo>
                  <a:pt x="1233951" y="896963"/>
                </a:lnTo>
              </a:path>
              <a:path w="2851785" h="984250">
                <a:moveTo>
                  <a:pt x="2639442" y="209409"/>
                </a:moveTo>
                <a:lnTo>
                  <a:pt x="2851465" y="774614"/>
                </a:lnTo>
              </a:path>
              <a:path w="2851785" h="984250">
                <a:moveTo>
                  <a:pt x="2673291" y="896963"/>
                </a:moveTo>
                <a:lnTo>
                  <a:pt x="1761839" y="87061"/>
                </a:lnTo>
              </a:path>
              <a:path w="2851785" h="984250">
                <a:moveTo>
                  <a:pt x="2612516" y="984025"/>
                </a:moveTo>
                <a:lnTo>
                  <a:pt x="766838" y="0"/>
                </a:lnTo>
              </a:path>
            </a:pathLst>
          </a:custGeom>
          <a:ln w="39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12727" y="7137037"/>
            <a:ext cx="2882900" cy="1120775"/>
          </a:xfrm>
          <a:custGeom>
            <a:avLst/>
            <a:gdLst/>
            <a:ahLst/>
            <a:cxnLst/>
            <a:rect l="l" t="t" r="r" b="b"/>
            <a:pathLst>
              <a:path w="2882900" h="1120775">
                <a:moveTo>
                  <a:pt x="2882864" y="195218"/>
                </a:moveTo>
                <a:lnTo>
                  <a:pt x="2639441" y="925237"/>
                </a:lnTo>
              </a:path>
              <a:path w="2882900" h="1120775">
                <a:moveTo>
                  <a:pt x="2707124" y="86530"/>
                </a:moveTo>
                <a:lnTo>
                  <a:pt x="1759405" y="1033925"/>
                </a:lnTo>
              </a:path>
              <a:path w="2882900" h="1120775">
                <a:moveTo>
                  <a:pt x="771344" y="1120455"/>
                </a:moveTo>
                <a:lnTo>
                  <a:pt x="2639408" y="0"/>
                </a:lnTo>
              </a:path>
              <a:path w="2882900" h="1120775">
                <a:moveTo>
                  <a:pt x="243423" y="925237"/>
                </a:moveTo>
                <a:lnTo>
                  <a:pt x="0" y="195218"/>
                </a:lnTo>
              </a:path>
              <a:path w="2882900" h="1120775">
                <a:moveTo>
                  <a:pt x="2639441" y="925237"/>
                </a:moveTo>
                <a:lnTo>
                  <a:pt x="2882864" y="195218"/>
                </a:lnTo>
              </a:path>
            </a:pathLst>
          </a:custGeom>
          <a:ln w="39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804417" y="5603481"/>
            <a:ext cx="3920759" cy="2856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3800" y="298195"/>
            <a:ext cx="10605135" cy="220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500" marR="5080" indent="-1447800">
              <a:lnSpc>
                <a:spcPct val="114700"/>
              </a:lnSpc>
              <a:spcBef>
                <a:spcPts val="100"/>
              </a:spcBef>
            </a:pPr>
            <a:r>
              <a:rPr sz="6250" spc="195" dirty="0"/>
              <a:t>Example: </a:t>
            </a:r>
            <a:r>
              <a:rPr sz="6250" spc="280" dirty="0"/>
              <a:t>Street </a:t>
            </a:r>
            <a:r>
              <a:rPr sz="6250" spc="35" dirty="0"/>
              <a:t>View </a:t>
            </a:r>
            <a:r>
              <a:rPr sz="6250" spc="150" dirty="0"/>
              <a:t>Address  </a:t>
            </a:r>
            <a:r>
              <a:rPr sz="6250" spc="250" dirty="0"/>
              <a:t>Number</a:t>
            </a:r>
            <a:r>
              <a:rPr sz="6250" spc="505" dirty="0"/>
              <a:t> </a:t>
            </a:r>
            <a:r>
              <a:rPr sz="6250" spc="225" dirty="0"/>
              <a:t>Transcription</a:t>
            </a:r>
            <a:endParaRPr sz="6250"/>
          </a:p>
        </p:txBody>
      </p:sp>
      <p:sp>
        <p:nvSpPr>
          <p:cNvPr id="3" name="object 3"/>
          <p:cNvSpPr/>
          <p:nvPr/>
        </p:nvSpPr>
        <p:spPr>
          <a:xfrm>
            <a:off x="1508449" y="2959100"/>
            <a:ext cx="9918950" cy="49198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26908" y="8007527"/>
            <a:ext cx="3771900" cy="4502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750" spc="60" dirty="0">
                <a:latin typeface="Times New Roman"/>
                <a:cs typeface="Times New Roman"/>
              </a:rPr>
              <a:t>(Goodfellow </a:t>
            </a:r>
            <a:r>
              <a:rPr sz="2750" spc="170" dirty="0">
                <a:latin typeface="Times New Roman"/>
                <a:cs typeface="Times New Roman"/>
              </a:rPr>
              <a:t>et </a:t>
            </a:r>
            <a:r>
              <a:rPr sz="2750" spc="90" dirty="0">
                <a:latin typeface="Times New Roman"/>
                <a:cs typeface="Times New Roman"/>
              </a:rPr>
              <a:t>al,</a:t>
            </a:r>
            <a:r>
              <a:rPr sz="2750" spc="440" dirty="0">
                <a:latin typeface="Times New Roman"/>
                <a:cs typeface="Times New Roman"/>
              </a:rPr>
              <a:t> </a:t>
            </a:r>
            <a:r>
              <a:rPr sz="2750" spc="50" dirty="0">
                <a:latin typeface="Times New Roman"/>
                <a:cs typeface="Times New Roman"/>
              </a:rPr>
              <a:t>2014)</a:t>
            </a:r>
            <a:endParaRPr sz="2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7100" y="850900"/>
            <a:ext cx="859980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55" dirty="0"/>
              <a:t>Three </a:t>
            </a:r>
            <a:r>
              <a:rPr spc="325" dirty="0"/>
              <a:t>Step</a:t>
            </a:r>
            <a:r>
              <a:rPr spc="900" dirty="0"/>
              <a:t> </a:t>
            </a:r>
            <a:r>
              <a:rPr spc="250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59322" y="3337733"/>
            <a:ext cx="8184515" cy="2906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45134">
              <a:lnSpc>
                <a:spcPct val="100000"/>
              </a:lnSpc>
              <a:spcBef>
                <a:spcPts val="95"/>
              </a:spcBef>
              <a:buSzPct val="75000"/>
              <a:buChar char="•"/>
              <a:tabLst>
                <a:tab pos="469900" algn="l"/>
                <a:tab pos="470534" algn="l"/>
              </a:tabLst>
            </a:pPr>
            <a:r>
              <a:rPr sz="3600" spc="35" dirty="0">
                <a:latin typeface="Times New Roman"/>
                <a:cs typeface="Times New Roman"/>
              </a:rPr>
              <a:t>Use </a:t>
            </a:r>
            <a:r>
              <a:rPr sz="3600" spc="80" dirty="0">
                <a:latin typeface="Times New Roman"/>
                <a:cs typeface="Times New Roman"/>
              </a:rPr>
              <a:t>needs </a:t>
            </a:r>
            <a:r>
              <a:rPr sz="3600" spc="195" dirty="0">
                <a:latin typeface="Times New Roman"/>
                <a:cs typeface="Times New Roman"/>
              </a:rPr>
              <a:t>to </a:t>
            </a:r>
            <a:r>
              <a:rPr sz="3600" spc="30" dirty="0">
                <a:latin typeface="Times New Roman"/>
                <a:cs typeface="Times New Roman"/>
              </a:rPr>
              <a:t>define </a:t>
            </a:r>
            <a:r>
              <a:rPr sz="3600" spc="114" dirty="0">
                <a:latin typeface="Times New Roman"/>
                <a:cs typeface="Times New Roman"/>
              </a:rPr>
              <a:t>metric-based</a:t>
            </a:r>
            <a:r>
              <a:rPr sz="3600" spc="130" dirty="0">
                <a:latin typeface="Times New Roman"/>
                <a:cs typeface="Times New Roman"/>
              </a:rPr>
              <a:t> </a:t>
            </a:r>
            <a:r>
              <a:rPr sz="3600" spc="40" dirty="0">
                <a:latin typeface="Times New Roman"/>
                <a:cs typeface="Times New Roman"/>
              </a:rPr>
              <a:t>goals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469900" indent="-445134">
              <a:lnSpc>
                <a:spcPct val="100000"/>
              </a:lnSpc>
              <a:spcBef>
                <a:spcPts val="5"/>
              </a:spcBef>
              <a:buSzPct val="75000"/>
              <a:buChar char="•"/>
              <a:tabLst>
                <a:tab pos="469900" algn="l"/>
                <a:tab pos="470534" algn="l"/>
              </a:tabLst>
            </a:pPr>
            <a:r>
              <a:rPr sz="3600" spc="105" dirty="0">
                <a:latin typeface="Times New Roman"/>
                <a:cs typeface="Times New Roman"/>
              </a:rPr>
              <a:t>Build </a:t>
            </a:r>
            <a:r>
              <a:rPr sz="3600" spc="200" dirty="0">
                <a:latin typeface="Times New Roman"/>
                <a:cs typeface="Times New Roman"/>
              </a:rPr>
              <a:t>an </a:t>
            </a:r>
            <a:r>
              <a:rPr sz="3600" spc="114" dirty="0">
                <a:latin typeface="Times New Roman"/>
                <a:cs typeface="Times New Roman"/>
              </a:rPr>
              <a:t>end-to-end</a:t>
            </a:r>
            <a:r>
              <a:rPr sz="3600" spc="570" dirty="0">
                <a:latin typeface="Times New Roman"/>
                <a:cs typeface="Times New Roman"/>
              </a:rPr>
              <a:t> </a:t>
            </a:r>
            <a:r>
              <a:rPr sz="3600" spc="120" dirty="0">
                <a:latin typeface="Times New Roman"/>
                <a:cs typeface="Times New Roman"/>
              </a:rPr>
              <a:t>system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469900" indent="-445134">
              <a:lnSpc>
                <a:spcPct val="100000"/>
              </a:lnSpc>
              <a:buSzPct val="75000"/>
              <a:buChar char="•"/>
              <a:tabLst>
                <a:tab pos="469900" algn="l"/>
                <a:tab pos="470534" algn="l"/>
              </a:tabLst>
            </a:pPr>
            <a:r>
              <a:rPr sz="3600" spc="140" dirty="0">
                <a:latin typeface="Times New Roman"/>
                <a:cs typeface="Times New Roman"/>
              </a:rPr>
              <a:t>Data-driven</a:t>
            </a:r>
            <a:r>
              <a:rPr sz="3600" spc="290" dirty="0">
                <a:latin typeface="Times New Roman"/>
                <a:cs typeface="Times New Roman"/>
              </a:rPr>
              <a:t> </a:t>
            </a:r>
            <a:r>
              <a:rPr sz="3600" spc="85" dirty="0">
                <a:latin typeface="Times New Roman"/>
                <a:cs typeface="Times New Roman"/>
              </a:rPr>
              <a:t>refinement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9300" y="850900"/>
            <a:ext cx="643064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15" dirty="0"/>
              <a:t>Identify</a:t>
            </a:r>
            <a:r>
              <a:rPr spc="590" dirty="0"/>
              <a:t> </a:t>
            </a:r>
            <a:r>
              <a:rPr spc="140" dirty="0"/>
              <a:t>Needs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62147" y="3376752"/>
            <a:ext cx="8254365" cy="291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indent="-444500">
              <a:lnSpc>
                <a:spcPct val="100000"/>
              </a:lnSpc>
              <a:spcBef>
                <a:spcPts val="105"/>
              </a:spcBef>
              <a:buSzPct val="75000"/>
              <a:buChar char="•"/>
              <a:tabLst>
                <a:tab pos="469265" algn="l"/>
                <a:tab pos="469900" algn="l"/>
              </a:tabLst>
            </a:pPr>
            <a:r>
              <a:rPr sz="3600" spc="70" dirty="0">
                <a:latin typeface="Times New Roman"/>
                <a:cs typeface="Times New Roman"/>
              </a:rPr>
              <a:t>High </a:t>
            </a:r>
            <a:r>
              <a:rPr sz="3600" spc="110" dirty="0">
                <a:latin typeface="Times New Roman"/>
                <a:cs typeface="Times New Roman"/>
              </a:rPr>
              <a:t>accuracy </a:t>
            </a:r>
            <a:r>
              <a:rPr sz="3600" spc="100" dirty="0">
                <a:latin typeface="Times New Roman"/>
                <a:cs typeface="Times New Roman"/>
              </a:rPr>
              <a:t>or </a:t>
            </a:r>
            <a:r>
              <a:rPr sz="3600" spc="-40" dirty="0">
                <a:latin typeface="Times New Roman"/>
                <a:cs typeface="Times New Roman"/>
              </a:rPr>
              <a:t>low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110" dirty="0">
                <a:latin typeface="Times New Roman"/>
                <a:cs typeface="Times New Roman"/>
              </a:rPr>
              <a:t>accuracy?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Char char="•"/>
            </a:pPr>
            <a:endParaRPr sz="4250">
              <a:latin typeface="Times New Roman"/>
              <a:cs typeface="Times New Roman"/>
            </a:endParaRPr>
          </a:p>
          <a:p>
            <a:pPr marL="469265" indent="-444500">
              <a:lnSpc>
                <a:spcPct val="100000"/>
              </a:lnSpc>
              <a:buSzPct val="75000"/>
              <a:buChar char="•"/>
              <a:tabLst>
                <a:tab pos="469265" algn="l"/>
                <a:tab pos="469900" algn="l"/>
              </a:tabLst>
            </a:pPr>
            <a:r>
              <a:rPr sz="3600" spc="95" dirty="0">
                <a:latin typeface="Times New Roman"/>
                <a:cs typeface="Times New Roman"/>
              </a:rPr>
              <a:t>Surgery </a:t>
            </a:r>
            <a:r>
              <a:rPr sz="3600" spc="145" dirty="0">
                <a:latin typeface="Times New Roman"/>
                <a:cs typeface="Times New Roman"/>
              </a:rPr>
              <a:t>robot: </a:t>
            </a:r>
            <a:r>
              <a:rPr sz="3600" spc="95" dirty="0">
                <a:latin typeface="Times New Roman"/>
                <a:cs typeface="Times New Roman"/>
              </a:rPr>
              <a:t>high</a:t>
            </a:r>
            <a:r>
              <a:rPr sz="3600" spc="640" dirty="0">
                <a:latin typeface="Times New Roman"/>
                <a:cs typeface="Times New Roman"/>
              </a:rPr>
              <a:t> </a:t>
            </a:r>
            <a:r>
              <a:rPr sz="3600" spc="110" dirty="0">
                <a:latin typeface="Times New Roman"/>
                <a:cs typeface="Times New Roman"/>
              </a:rPr>
              <a:t>accuracy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Char char="•"/>
            </a:pPr>
            <a:endParaRPr sz="4250">
              <a:latin typeface="Times New Roman"/>
              <a:cs typeface="Times New Roman"/>
            </a:endParaRPr>
          </a:p>
          <a:p>
            <a:pPr marL="469265" indent="-444500">
              <a:lnSpc>
                <a:spcPct val="100000"/>
              </a:lnSpc>
              <a:buSzPct val="75000"/>
              <a:buChar char="•"/>
              <a:tabLst>
                <a:tab pos="469265" algn="l"/>
                <a:tab pos="469900" algn="l"/>
              </a:tabLst>
            </a:pPr>
            <a:r>
              <a:rPr sz="3600" spc="105" dirty="0">
                <a:latin typeface="Times New Roman"/>
                <a:cs typeface="Times New Roman"/>
              </a:rPr>
              <a:t>Celebrity </a:t>
            </a:r>
            <a:r>
              <a:rPr sz="3600" spc="30" dirty="0">
                <a:latin typeface="Times New Roman"/>
                <a:cs typeface="Times New Roman"/>
              </a:rPr>
              <a:t>look-a-like </a:t>
            </a:r>
            <a:r>
              <a:rPr sz="3600" spc="145" dirty="0">
                <a:latin typeface="Times New Roman"/>
                <a:cs typeface="Times New Roman"/>
              </a:rPr>
              <a:t>app: </a:t>
            </a:r>
            <a:r>
              <a:rPr sz="3600" spc="-40" dirty="0">
                <a:latin typeface="Times New Roman"/>
                <a:cs typeface="Times New Roman"/>
              </a:rPr>
              <a:t>low</a:t>
            </a:r>
            <a:r>
              <a:rPr sz="3600" spc="35" dirty="0">
                <a:latin typeface="Times New Roman"/>
                <a:cs typeface="Times New Roman"/>
              </a:rPr>
              <a:t> </a:t>
            </a:r>
            <a:r>
              <a:rPr sz="3600" spc="110" dirty="0">
                <a:latin typeface="Times New Roman"/>
                <a:cs typeface="Times New Roman"/>
              </a:rPr>
              <a:t>accuracy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0" y="850900"/>
            <a:ext cx="686308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90" dirty="0"/>
              <a:t>Choose</a:t>
            </a:r>
            <a:r>
              <a:rPr spc="580" dirty="0"/>
              <a:t> </a:t>
            </a:r>
            <a:r>
              <a:rPr spc="225" dirty="0"/>
              <a:t>Metrics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40000" y="3016034"/>
            <a:ext cx="2575560" cy="37215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00"/>
              </a:spcBef>
              <a:buSzPct val="75000"/>
              <a:tabLst>
                <a:tab pos="481965" algn="l"/>
                <a:tab pos="482600" algn="l"/>
              </a:tabLst>
            </a:pPr>
            <a:r>
              <a:rPr sz="3600" spc="-105" dirty="0">
                <a:latin typeface="Lucida Sans Unicode"/>
                <a:cs typeface="Lucida Sans Unicode"/>
              </a:rPr>
              <a:t>Accuracy?</a:t>
            </a:r>
            <a:endParaRPr sz="36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 dirty="0">
              <a:latin typeface="Lucida Sans Unicode"/>
              <a:cs typeface="Lucida Sans Unicode"/>
            </a:endParaRPr>
          </a:p>
          <a:p>
            <a:pPr marL="37465">
              <a:lnSpc>
                <a:spcPct val="100000"/>
              </a:lnSpc>
              <a:buSzPct val="75000"/>
              <a:tabLst>
                <a:tab pos="481965" algn="l"/>
                <a:tab pos="482600" algn="l"/>
              </a:tabLst>
            </a:pPr>
            <a:r>
              <a:rPr sz="3600" spc="-204" dirty="0">
                <a:latin typeface="Lucida Sans Unicode"/>
                <a:cs typeface="Lucida Sans Unicode"/>
              </a:rPr>
              <a:t>Coverage?</a:t>
            </a:r>
            <a:endParaRPr sz="36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 dirty="0">
              <a:latin typeface="Lucida Sans Unicode"/>
              <a:cs typeface="Lucida Sans Unicode"/>
            </a:endParaRPr>
          </a:p>
          <a:p>
            <a:pPr marL="37465">
              <a:lnSpc>
                <a:spcPct val="100000"/>
              </a:lnSpc>
              <a:buSzPct val="75000"/>
              <a:tabLst>
                <a:tab pos="481965" algn="l"/>
                <a:tab pos="482600" algn="l"/>
              </a:tabLst>
            </a:pPr>
            <a:r>
              <a:rPr sz="3600" spc="-125" dirty="0">
                <a:latin typeface="Lucida Sans Unicode"/>
                <a:cs typeface="Lucida Sans Unicode"/>
              </a:rPr>
              <a:t>Precision?</a:t>
            </a:r>
            <a:endParaRPr sz="36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 dirty="0">
              <a:latin typeface="Lucida Sans Unicode"/>
              <a:cs typeface="Lucida Sans Unicode"/>
            </a:endParaRPr>
          </a:p>
          <a:p>
            <a:pPr marL="37465">
              <a:lnSpc>
                <a:spcPct val="100000"/>
              </a:lnSpc>
              <a:buSzPct val="75000"/>
              <a:tabLst>
                <a:tab pos="481965" algn="l"/>
                <a:tab pos="482600" algn="l"/>
              </a:tabLst>
            </a:pPr>
            <a:r>
              <a:rPr sz="3600" spc="-55" dirty="0">
                <a:latin typeface="Lucida Sans Unicode"/>
                <a:cs typeface="Lucida Sans Unicode"/>
              </a:rPr>
              <a:t>Recall?</a:t>
            </a:r>
            <a:endParaRPr sz="36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3176" y="3002600"/>
            <a:ext cx="6290945" cy="408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sz="3600" spc="405" dirty="0">
                <a:latin typeface="Lucida Sans Unicode"/>
                <a:cs typeface="Lucida Sans Unicode"/>
              </a:rPr>
              <a:t>(% </a:t>
            </a:r>
            <a:r>
              <a:rPr sz="3600" spc="-320" dirty="0">
                <a:latin typeface="Lucida Sans Unicode"/>
                <a:cs typeface="Lucida Sans Unicode"/>
              </a:rPr>
              <a:t>of </a:t>
            </a:r>
            <a:r>
              <a:rPr sz="3600" spc="-305" dirty="0">
                <a:latin typeface="Lucida Sans Unicode"/>
                <a:cs typeface="Lucida Sans Unicode"/>
              </a:rPr>
              <a:t>examples</a:t>
            </a:r>
            <a:r>
              <a:rPr sz="3600" spc="-755" dirty="0">
                <a:latin typeface="Lucida Sans Unicode"/>
                <a:cs typeface="Lucida Sans Unicode"/>
              </a:rPr>
              <a:t> </a:t>
            </a:r>
            <a:r>
              <a:rPr sz="3600" spc="-150" dirty="0">
                <a:latin typeface="Lucida Sans Unicode"/>
                <a:cs typeface="Lucida Sans Unicode"/>
              </a:rPr>
              <a:t>correct)</a:t>
            </a:r>
            <a:endParaRPr sz="36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>
              <a:latin typeface="Lucida Sans Unicode"/>
              <a:cs typeface="Lucida Sans Unicode"/>
            </a:endParaRPr>
          </a:p>
          <a:p>
            <a:pPr marL="17145">
              <a:lnSpc>
                <a:spcPct val="100000"/>
              </a:lnSpc>
            </a:pPr>
            <a:r>
              <a:rPr sz="3600" spc="405" dirty="0">
                <a:latin typeface="Lucida Sans Unicode"/>
                <a:cs typeface="Lucida Sans Unicode"/>
              </a:rPr>
              <a:t>(% </a:t>
            </a:r>
            <a:r>
              <a:rPr sz="3600" spc="-320" dirty="0">
                <a:latin typeface="Lucida Sans Unicode"/>
                <a:cs typeface="Lucida Sans Unicode"/>
              </a:rPr>
              <a:t>of </a:t>
            </a:r>
            <a:r>
              <a:rPr sz="3600" spc="-305" dirty="0">
                <a:latin typeface="Lucida Sans Unicode"/>
                <a:cs typeface="Lucida Sans Unicode"/>
              </a:rPr>
              <a:t>examples</a:t>
            </a:r>
            <a:r>
              <a:rPr sz="3600" spc="-765" dirty="0">
                <a:latin typeface="Lucida Sans Unicode"/>
                <a:cs typeface="Lucida Sans Unicode"/>
              </a:rPr>
              <a:t> </a:t>
            </a:r>
            <a:r>
              <a:rPr sz="3600" spc="-260" dirty="0">
                <a:latin typeface="Lucida Sans Unicode"/>
                <a:cs typeface="Lucida Sans Unicode"/>
              </a:rPr>
              <a:t>processed)</a:t>
            </a:r>
            <a:endParaRPr sz="3600">
              <a:latin typeface="Lucida Sans Unicode"/>
              <a:cs typeface="Lucida Sans Unicode"/>
            </a:endParaRPr>
          </a:p>
          <a:p>
            <a:pPr marL="34290" marR="5080" indent="-22225">
              <a:lnSpc>
                <a:spcPct val="213200"/>
              </a:lnSpc>
            </a:pPr>
            <a:r>
              <a:rPr sz="3600" spc="405" dirty="0">
                <a:latin typeface="Lucida Sans Unicode"/>
                <a:cs typeface="Lucida Sans Unicode"/>
              </a:rPr>
              <a:t>(% </a:t>
            </a:r>
            <a:r>
              <a:rPr sz="3600" spc="-320" dirty="0">
                <a:latin typeface="Lucida Sans Unicode"/>
                <a:cs typeface="Lucida Sans Unicode"/>
              </a:rPr>
              <a:t>of </a:t>
            </a:r>
            <a:r>
              <a:rPr sz="3600" spc="-235" dirty="0">
                <a:latin typeface="Lucida Sans Unicode"/>
                <a:cs typeface="Lucida Sans Unicode"/>
              </a:rPr>
              <a:t>detections </a:t>
            </a:r>
            <a:r>
              <a:rPr sz="3600" spc="-85" dirty="0">
                <a:latin typeface="Lucida Sans Unicode"/>
                <a:cs typeface="Lucida Sans Unicode"/>
              </a:rPr>
              <a:t>that </a:t>
            </a:r>
            <a:r>
              <a:rPr sz="3600" spc="-225" dirty="0">
                <a:latin typeface="Lucida Sans Unicode"/>
                <a:cs typeface="Lucida Sans Unicode"/>
              </a:rPr>
              <a:t>are </a:t>
            </a:r>
            <a:r>
              <a:rPr sz="3600" spc="-105" dirty="0">
                <a:latin typeface="Lucida Sans Unicode"/>
                <a:cs typeface="Lucida Sans Unicode"/>
              </a:rPr>
              <a:t>right)  </a:t>
            </a:r>
            <a:r>
              <a:rPr sz="3600" spc="405" dirty="0">
                <a:latin typeface="Lucida Sans Unicode"/>
                <a:cs typeface="Lucida Sans Unicode"/>
              </a:rPr>
              <a:t>(% </a:t>
            </a:r>
            <a:r>
              <a:rPr sz="3600" spc="-320" dirty="0">
                <a:latin typeface="Lucida Sans Unicode"/>
                <a:cs typeface="Lucida Sans Unicode"/>
              </a:rPr>
              <a:t>of </a:t>
            </a:r>
            <a:r>
              <a:rPr sz="3600" spc="-220" dirty="0">
                <a:latin typeface="Lucida Sans Unicode"/>
                <a:cs typeface="Lucida Sans Unicode"/>
              </a:rPr>
              <a:t>objects</a:t>
            </a:r>
            <a:r>
              <a:rPr sz="3600" spc="-750" dirty="0">
                <a:latin typeface="Lucida Sans Unicode"/>
                <a:cs typeface="Lucida Sans Unicode"/>
              </a:rPr>
              <a:t> </a:t>
            </a:r>
            <a:r>
              <a:rPr sz="3600" spc="-190" dirty="0">
                <a:latin typeface="Lucida Sans Unicode"/>
                <a:cs typeface="Lucida Sans Unicode"/>
              </a:rPr>
              <a:t>detected)</a:t>
            </a:r>
            <a:endParaRPr sz="3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52124" y="7848600"/>
            <a:ext cx="91878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  <a:buSzPct val="75000"/>
              <a:tabLst>
                <a:tab pos="456565" algn="l"/>
                <a:tab pos="457200" algn="l"/>
              </a:tabLst>
            </a:pPr>
            <a:r>
              <a:rPr sz="3600" spc="-185" dirty="0">
                <a:latin typeface="Lucida Sans Unicode"/>
                <a:cs typeface="Lucida Sans Unicode"/>
              </a:rPr>
              <a:t>Amount </a:t>
            </a:r>
            <a:r>
              <a:rPr sz="3600" spc="-320" dirty="0">
                <a:latin typeface="Lucida Sans Unicode"/>
                <a:cs typeface="Lucida Sans Unicode"/>
              </a:rPr>
              <a:t>of </a:t>
            </a:r>
            <a:r>
              <a:rPr sz="3600" spc="-145" dirty="0">
                <a:latin typeface="Lucida Sans Unicode"/>
                <a:cs typeface="Lucida Sans Unicode"/>
              </a:rPr>
              <a:t>error? </a:t>
            </a:r>
            <a:r>
              <a:rPr sz="3600" spc="-40" dirty="0">
                <a:latin typeface="Lucida Sans Unicode"/>
                <a:cs typeface="Lucida Sans Unicode"/>
              </a:rPr>
              <a:t>(For </a:t>
            </a:r>
            <a:r>
              <a:rPr sz="3600" spc="-295" dirty="0">
                <a:latin typeface="Lucida Sans Unicode"/>
                <a:cs typeface="Lucida Sans Unicode"/>
              </a:rPr>
              <a:t>regression</a:t>
            </a:r>
            <a:r>
              <a:rPr sz="3600" spc="165" dirty="0">
                <a:latin typeface="Lucida Sans Unicode"/>
                <a:cs typeface="Lucida Sans Unicode"/>
              </a:rPr>
              <a:t> </a:t>
            </a:r>
            <a:r>
              <a:rPr sz="3600" spc="-229" dirty="0">
                <a:latin typeface="Lucida Sans Unicode"/>
                <a:cs typeface="Lucida Sans Unicode"/>
              </a:rPr>
              <a:t>problems)</a:t>
            </a:r>
            <a:endParaRPr sz="36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5200" y="850900"/>
            <a:ext cx="853186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5" dirty="0"/>
              <a:t>End-to-end</a:t>
            </a:r>
            <a:r>
              <a:rPr spc="615" dirty="0"/>
              <a:t> </a:t>
            </a:r>
            <a:r>
              <a:rPr spc="260"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1066" y="3584154"/>
            <a:ext cx="10146030" cy="47468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95"/>
              </a:spcBef>
              <a:buSzPct val="75000"/>
              <a:tabLst>
                <a:tab pos="481965" algn="l"/>
                <a:tab pos="482600" algn="l"/>
              </a:tabLst>
            </a:pPr>
            <a:r>
              <a:rPr sz="3600" b="1" spc="200" dirty="0">
                <a:latin typeface="Times New Roman"/>
                <a:cs typeface="Times New Roman"/>
              </a:rPr>
              <a:t>Get </a:t>
            </a:r>
            <a:r>
              <a:rPr sz="3600" b="1" spc="195" dirty="0">
                <a:latin typeface="Times New Roman"/>
                <a:cs typeface="Times New Roman"/>
              </a:rPr>
              <a:t>up and </a:t>
            </a:r>
            <a:r>
              <a:rPr sz="3600" b="1" spc="140" dirty="0">
                <a:latin typeface="Times New Roman"/>
                <a:cs typeface="Times New Roman"/>
              </a:rPr>
              <a:t>running</a:t>
            </a:r>
            <a:r>
              <a:rPr sz="3600" b="1" spc="580" dirty="0">
                <a:latin typeface="Times New Roman"/>
                <a:cs typeface="Times New Roman"/>
              </a:rPr>
              <a:t> </a:t>
            </a:r>
            <a:r>
              <a:rPr sz="3600" b="1" spc="155" dirty="0">
                <a:latin typeface="Times New Roman"/>
                <a:cs typeface="Times New Roman"/>
              </a:rPr>
              <a:t>ASAP</a:t>
            </a:r>
            <a:endParaRPr sz="360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200" b="1" dirty="0">
              <a:latin typeface="Times New Roman"/>
              <a:cs typeface="Times New Roman"/>
            </a:endParaRPr>
          </a:p>
          <a:p>
            <a:pPr marL="37465">
              <a:lnSpc>
                <a:spcPct val="100000"/>
              </a:lnSpc>
              <a:buSzPct val="75000"/>
              <a:tabLst>
                <a:tab pos="481965" algn="l"/>
                <a:tab pos="482600" algn="l"/>
              </a:tabLst>
            </a:pPr>
            <a:r>
              <a:rPr sz="3600" b="1" spc="105" dirty="0">
                <a:latin typeface="Times New Roman"/>
                <a:cs typeface="Times New Roman"/>
              </a:rPr>
              <a:t>Build </a:t>
            </a:r>
            <a:r>
              <a:rPr sz="3600" b="1" spc="195" dirty="0">
                <a:latin typeface="Times New Roman"/>
                <a:cs typeface="Times New Roman"/>
              </a:rPr>
              <a:t>the </a:t>
            </a:r>
            <a:r>
              <a:rPr sz="3600" b="1" spc="100" dirty="0">
                <a:latin typeface="Times New Roman"/>
                <a:cs typeface="Times New Roman"/>
              </a:rPr>
              <a:t>simplest </a:t>
            </a:r>
            <a:r>
              <a:rPr sz="3600" b="1" spc="80" dirty="0">
                <a:latin typeface="Times New Roman"/>
                <a:cs typeface="Times New Roman"/>
              </a:rPr>
              <a:t>viable </a:t>
            </a:r>
            <a:r>
              <a:rPr sz="3600" b="1" spc="114" dirty="0">
                <a:latin typeface="Times New Roman"/>
                <a:cs typeface="Times New Roman"/>
              </a:rPr>
              <a:t>system</a:t>
            </a:r>
            <a:r>
              <a:rPr sz="3600" b="1" spc="985" dirty="0">
                <a:latin typeface="Times New Roman"/>
                <a:cs typeface="Times New Roman"/>
              </a:rPr>
              <a:t> </a:t>
            </a:r>
            <a:r>
              <a:rPr sz="3600" b="1" spc="80" dirty="0">
                <a:latin typeface="Times New Roman"/>
                <a:cs typeface="Times New Roman"/>
              </a:rPr>
              <a:t>first</a:t>
            </a:r>
            <a:endParaRPr sz="360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200" b="1" dirty="0">
              <a:latin typeface="Times New Roman"/>
              <a:cs typeface="Times New Roman"/>
            </a:endParaRPr>
          </a:p>
          <a:p>
            <a:pPr marL="37465">
              <a:lnSpc>
                <a:spcPct val="100000"/>
              </a:lnSpc>
              <a:buSzPct val="75000"/>
              <a:tabLst>
                <a:tab pos="481965" algn="l"/>
                <a:tab pos="482600" algn="l"/>
              </a:tabLst>
            </a:pPr>
            <a:r>
              <a:rPr sz="3600" b="1" spc="270" dirty="0">
                <a:latin typeface="Times New Roman"/>
                <a:cs typeface="Times New Roman"/>
              </a:rPr>
              <a:t>What </a:t>
            </a:r>
            <a:r>
              <a:rPr sz="3600" b="1" spc="70" dirty="0">
                <a:latin typeface="Times New Roman"/>
                <a:cs typeface="Times New Roman"/>
              </a:rPr>
              <a:t>baseline </a:t>
            </a:r>
            <a:r>
              <a:rPr sz="3600" b="1" spc="195" dirty="0">
                <a:latin typeface="Times New Roman"/>
                <a:cs typeface="Times New Roman"/>
              </a:rPr>
              <a:t>to </a:t>
            </a:r>
            <a:r>
              <a:rPr sz="3600" b="1" spc="240" dirty="0">
                <a:latin typeface="Times New Roman"/>
                <a:cs typeface="Times New Roman"/>
              </a:rPr>
              <a:t>start </a:t>
            </a:r>
            <a:r>
              <a:rPr sz="3600" b="1" spc="145" dirty="0">
                <a:latin typeface="Times New Roman"/>
                <a:cs typeface="Times New Roman"/>
              </a:rPr>
              <a:t>with</a:t>
            </a:r>
            <a:r>
              <a:rPr sz="3600" b="1" spc="695" dirty="0">
                <a:latin typeface="Times New Roman"/>
                <a:cs typeface="Times New Roman"/>
              </a:rPr>
              <a:t> </a:t>
            </a:r>
            <a:r>
              <a:rPr sz="3600" b="1" spc="150" dirty="0">
                <a:latin typeface="Times New Roman"/>
                <a:cs typeface="Times New Roman"/>
              </a:rPr>
              <a:t>though?</a:t>
            </a:r>
            <a:endParaRPr sz="360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Char char="•"/>
            </a:pPr>
            <a:endParaRPr sz="4200" dirty="0">
              <a:latin typeface="Times New Roman"/>
              <a:cs typeface="Times New Roman"/>
            </a:endParaRPr>
          </a:p>
          <a:p>
            <a:pPr marL="925830" lvl="1" indent="-444500">
              <a:lnSpc>
                <a:spcPct val="100000"/>
              </a:lnSpc>
              <a:buSzPct val="75000"/>
              <a:buChar char="•"/>
              <a:tabLst>
                <a:tab pos="925830" algn="l"/>
                <a:tab pos="926465" algn="l"/>
              </a:tabLst>
            </a:pPr>
            <a:r>
              <a:rPr sz="3600" spc="90" dirty="0">
                <a:latin typeface="Times New Roman"/>
                <a:cs typeface="Times New Roman"/>
              </a:rPr>
              <a:t>Copy </a:t>
            </a:r>
            <a:r>
              <a:rPr sz="3600" spc="140" dirty="0">
                <a:latin typeface="Times New Roman"/>
                <a:cs typeface="Times New Roman"/>
              </a:rPr>
              <a:t>state-of-the-art </a:t>
            </a:r>
            <a:r>
              <a:rPr sz="3600" spc="70" dirty="0">
                <a:latin typeface="Times New Roman"/>
                <a:cs typeface="Times New Roman"/>
              </a:rPr>
              <a:t>from </a:t>
            </a:r>
            <a:r>
              <a:rPr sz="3600" spc="140" dirty="0">
                <a:latin typeface="Times New Roman"/>
                <a:cs typeface="Times New Roman"/>
              </a:rPr>
              <a:t>related</a:t>
            </a:r>
            <a:r>
              <a:rPr lang="en-US" sz="3600" spc="140" dirty="0">
                <a:latin typeface="Times New Roman"/>
                <a:cs typeface="Times New Roman"/>
              </a:rPr>
              <a:t>, recent</a:t>
            </a:r>
            <a:r>
              <a:rPr sz="3600" spc="919" dirty="0">
                <a:latin typeface="Times New Roman"/>
                <a:cs typeface="Times New Roman"/>
              </a:rPr>
              <a:t> </a:t>
            </a:r>
            <a:r>
              <a:rPr sz="3600" spc="120" dirty="0">
                <a:latin typeface="Times New Roman"/>
                <a:cs typeface="Times New Roman"/>
              </a:rPr>
              <a:t>publication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5200" y="850900"/>
            <a:ext cx="599249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90" dirty="0"/>
              <a:t>Deep </a:t>
            </a:r>
            <a:r>
              <a:rPr spc="229" dirty="0"/>
              <a:t>or</a:t>
            </a:r>
            <a:r>
              <a:rPr spc="1050" dirty="0"/>
              <a:t> </a:t>
            </a:r>
            <a:r>
              <a:rPr spc="330" dirty="0"/>
              <a:t>Not?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61202" y="2721793"/>
            <a:ext cx="10033635" cy="5862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95"/>
              </a:spcBef>
              <a:buSzPct val="75000"/>
              <a:tabLst>
                <a:tab pos="469265" algn="l"/>
                <a:tab pos="469900" algn="l"/>
              </a:tabLst>
            </a:pPr>
            <a:r>
              <a:rPr sz="3600" b="1" spc="110" dirty="0">
                <a:latin typeface="Times New Roman"/>
                <a:cs typeface="Times New Roman"/>
              </a:rPr>
              <a:t>Lots </a:t>
            </a:r>
            <a:r>
              <a:rPr sz="3600" b="1" spc="-55" dirty="0">
                <a:latin typeface="Times New Roman"/>
                <a:cs typeface="Times New Roman"/>
              </a:rPr>
              <a:t>of </a:t>
            </a:r>
            <a:r>
              <a:rPr sz="3600" b="1" spc="45" dirty="0">
                <a:latin typeface="Times New Roman"/>
                <a:cs typeface="Times New Roman"/>
              </a:rPr>
              <a:t>noise, </a:t>
            </a:r>
            <a:r>
              <a:rPr sz="3600" b="1" spc="125" dirty="0">
                <a:latin typeface="Times New Roman"/>
                <a:cs typeface="Times New Roman"/>
              </a:rPr>
              <a:t>little </a:t>
            </a:r>
            <a:r>
              <a:rPr sz="3600" b="1" spc="175" dirty="0">
                <a:latin typeface="Times New Roman"/>
                <a:cs typeface="Times New Roman"/>
              </a:rPr>
              <a:t>structure </a:t>
            </a:r>
            <a:r>
              <a:rPr sz="3600" b="1" spc="380" dirty="0">
                <a:latin typeface="Times New Roman"/>
                <a:cs typeface="Times New Roman"/>
              </a:rPr>
              <a:t>-&gt; </a:t>
            </a:r>
            <a:r>
              <a:rPr sz="3600" b="1" spc="195" dirty="0">
                <a:latin typeface="Times New Roman"/>
                <a:cs typeface="Times New Roman"/>
              </a:rPr>
              <a:t>not</a:t>
            </a:r>
            <a:r>
              <a:rPr sz="3600" b="1" spc="450" dirty="0">
                <a:latin typeface="Times New Roman"/>
                <a:cs typeface="Times New Roman"/>
              </a:rPr>
              <a:t> </a:t>
            </a:r>
            <a:r>
              <a:rPr sz="3600" b="1" spc="95" dirty="0">
                <a:latin typeface="Times New Roman"/>
                <a:cs typeface="Times New Roman"/>
              </a:rPr>
              <a:t>deep</a:t>
            </a:r>
            <a:endParaRPr sz="360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200" b="1" dirty="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buSzPct val="75000"/>
              <a:tabLst>
                <a:tab pos="469265" algn="l"/>
                <a:tab pos="469900" algn="l"/>
              </a:tabLst>
            </a:pPr>
            <a:r>
              <a:rPr sz="3600" b="1" spc="135" dirty="0">
                <a:latin typeface="Times New Roman"/>
                <a:cs typeface="Times New Roman"/>
              </a:rPr>
              <a:t>Little </a:t>
            </a:r>
            <a:r>
              <a:rPr sz="3600" b="1" spc="45" dirty="0">
                <a:latin typeface="Times New Roman"/>
                <a:cs typeface="Times New Roman"/>
              </a:rPr>
              <a:t>noise, </a:t>
            </a:r>
            <a:r>
              <a:rPr sz="3600" b="1" spc="65" dirty="0">
                <a:latin typeface="Times New Roman"/>
                <a:cs typeface="Times New Roman"/>
              </a:rPr>
              <a:t>complex </a:t>
            </a:r>
            <a:r>
              <a:rPr sz="3600" b="1" spc="175" dirty="0">
                <a:latin typeface="Times New Roman"/>
                <a:cs typeface="Times New Roman"/>
              </a:rPr>
              <a:t>structure </a:t>
            </a:r>
            <a:r>
              <a:rPr sz="3600" b="1" spc="380" dirty="0">
                <a:latin typeface="Times New Roman"/>
                <a:cs typeface="Times New Roman"/>
              </a:rPr>
              <a:t>-&gt;</a:t>
            </a:r>
            <a:r>
              <a:rPr sz="3600" b="1" spc="1055" dirty="0">
                <a:latin typeface="Times New Roman"/>
                <a:cs typeface="Times New Roman"/>
              </a:rPr>
              <a:t> </a:t>
            </a:r>
            <a:r>
              <a:rPr sz="3600" b="1" spc="95" dirty="0">
                <a:latin typeface="Times New Roman"/>
                <a:cs typeface="Times New Roman"/>
              </a:rPr>
              <a:t>deep</a:t>
            </a:r>
            <a:endParaRPr sz="360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200" b="1" dirty="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buSzPct val="75000"/>
              <a:tabLst>
                <a:tab pos="469265" algn="l"/>
                <a:tab pos="469900" algn="l"/>
              </a:tabLst>
            </a:pPr>
            <a:r>
              <a:rPr sz="3600" b="1" spc="150" dirty="0">
                <a:latin typeface="Times New Roman"/>
                <a:cs typeface="Times New Roman"/>
              </a:rPr>
              <a:t>Good </a:t>
            </a:r>
            <a:r>
              <a:rPr sz="3600" b="1" spc="40" dirty="0">
                <a:latin typeface="Times New Roman"/>
                <a:cs typeface="Times New Roman"/>
              </a:rPr>
              <a:t>shallow</a:t>
            </a:r>
            <a:r>
              <a:rPr sz="3600" b="1" spc="434" dirty="0">
                <a:latin typeface="Times New Roman"/>
                <a:cs typeface="Times New Roman"/>
              </a:rPr>
              <a:t> </a:t>
            </a:r>
            <a:r>
              <a:rPr sz="3600" b="1" spc="65" dirty="0">
                <a:latin typeface="Times New Roman"/>
                <a:cs typeface="Times New Roman"/>
              </a:rPr>
              <a:t>baseline:</a:t>
            </a:r>
            <a:endParaRPr sz="3600" b="1" dirty="0">
              <a:latin typeface="Times New Roman"/>
              <a:cs typeface="Times New Roman"/>
            </a:endParaRPr>
          </a:p>
          <a:p>
            <a:pPr marL="913130" lvl="1" indent="-444500">
              <a:lnSpc>
                <a:spcPct val="100000"/>
              </a:lnSpc>
              <a:spcBef>
                <a:spcPts val="4770"/>
              </a:spcBef>
              <a:buSzPct val="75000"/>
              <a:buChar char="•"/>
              <a:tabLst>
                <a:tab pos="913130" algn="l"/>
                <a:tab pos="913765" algn="l"/>
              </a:tabLst>
            </a:pPr>
            <a:r>
              <a:rPr sz="3600" i="1" spc="60" dirty="0">
                <a:latin typeface="Times New Roman"/>
                <a:cs typeface="Times New Roman"/>
              </a:rPr>
              <a:t>Use what </a:t>
            </a:r>
            <a:r>
              <a:rPr sz="3600" i="1" spc="100" dirty="0">
                <a:latin typeface="Times New Roman"/>
                <a:cs typeface="Times New Roman"/>
              </a:rPr>
              <a:t>you</a:t>
            </a:r>
            <a:r>
              <a:rPr sz="3600" i="1" spc="1025" dirty="0">
                <a:latin typeface="Times New Roman"/>
                <a:cs typeface="Times New Roman"/>
              </a:rPr>
              <a:t> </a:t>
            </a:r>
            <a:r>
              <a:rPr sz="3600" i="1" spc="75" dirty="0">
                <a:latin typeface="Times New Roman"/>
                <a:cs typeface="Times New Roman"/>
              </a:rPr>
              <a:t>know</a:t>
            </a:r>
            <a:endParaRPr sz="3600" dirty="0">
              <a:latin typeface="Times New Roman"/>
              <a:cs typeface="Times New Roman"/>
            </a:endParaRPr>
          </a:p>
          <a:p>
            <a:pPr marL="913130" marR="17780" lvl="1" indent="-444500">
              <a:lnSpc>
                <a:spcPct val="115599"/>
              </a:lnSpc>
              <a:spcBef>
                <a:spcPts val="4190"/>
              </a:spcBef>
              <a:buSzPct val="75000"/>
              <a:buFont typeface="Times New Roman"/>
              <a:buChar char="•"/>
              <a:tabLst>
                <a:tab pos="913130" algn="l"/>
                <a:tab pos="913765" algn="l"/>
              </a:tabLst>
            </a:pPr>
            <a:r>
              <a:rPr sz="3600" spc="55" dirty="0">
                <a:latin typeface="Times New Roman"/>
                <a:cs typeface="Times New Roman"/>
              </a:rPr>
              <a:t>Logistic </a:t>
            </a:r>
            <a:r>
              <a:rPr sz="3600" spc="65" dirty="0">
                <a:latin typeface="Times New Roman"/>
                <a:cs typeface="Times New Roman"/>
              </a:rPr>
              <a:t>regression, SVM, </a:t>
            </a:r>
            <a:r>
              <a:rPr sz="3600" spc="140" dirty="0">
                <a:latin typeface="Times New Roman"/>
                <a:cs typeface="Times New Roman"/>
              </a:rPr>
              <a:t>boosted </a:t>
            </a:r>
            <a:r>
              <a:rPr sz="3600" spc="145" dirty="0">
                <a:latin typeface="Times New Roman"/>
                <a:cs typeface="Times New Roman"/>
              </a:rPr>
              <a:t>tree </a:t>
            </a:r>
            <a:r>
              <a:rPr sz="3600" spc="135" dirty="0">
                <a:latin typeface="Times New Roman"/>
                <a:cs typeface="Times New Roman"/>
              </a:rPr>
              <a:t>are </a:t>
            </a:r>
            <a:r>
              <a:rPr sz="3600" spc="60" dirty="0">
                <a:latin typeface="Times New Roman"/>
                <a:cs typeface="Times New Roman"/>
              </a:rPr>
              <a:t>all  </a:t>
            </a:r>
            <a:r>
              <a:rPr sz="3600" spc="95" dirty="0">
                <a:latin typeface="Times New Roman"/>
                <a:cs typeface="Times New Roman"/>
              </a:rPr>
              <a:t>good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584</Words>
  <Application>Microsoft Office PowerPoint</Application>
  <PresentationFormat>Custom</PresentationFormat>
  <Paragraphs>228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Book Antiqua</vt:lpstr>
      <vt:lpstr>Calibri</vt:lpstr>
      <vt:lpstr>Cambria</vt:lpstr>
      <vt:lpstr>Century</vt:lpstr>
      <vt:lpstr>Garamond</vt:lpstr>
      <vt:lpstr>Georgia</vt:lpstr>
      <vt:lpstr>Lucida Sans Unicode</vt:lpstr>
      <vt:lpstr>Times New Roman</vt:lpstr>
      <vt:lpstr>Office Theme</vt:lpstr>
      <vt:lpstr>C7082 Techniques in Machine Learning and AI</vt:lpstr>
      <vt:lpstr>11 Practical Methodology</vt:lpstr>
      <vt:lpstr>What drives success in ML?</vt:lpstr>
      <vt:lpstr>Example: Street View Address  Number Transcription</vt:lpstr>
      <vt:lpstr>Three Step Process</vt:lpstr>
      <vt:lpstr>Identify Needs</vt:lpstr>
      <vt:lpstr>Choose Metrics</vt:lpstr>
      <vt:lpstr>End-to-end System</vt:lpstr>
      <vt:lpstr>Deep or Not?</vt:lpstr>
      <vt:lpstr>Choosing Architecture Family</vt:lpstr>
      <vt:lpstr>Fully Connected Baseline</vt:lpstr>
      <vt:lpstr>Convolutional Network Baseline</vt:lpstr>
      <vt:lpstr>Recurrent Network Baseline</vt:lpstr>
      <vt:lpstr>Data-driven Adaptation</vt:lpstr>
      <vt:lpstr>High Train Error</vt:lpstr>
      <vt:lpstr>Checking Data for Defects</vt:lpstr>
      <vt:lpstr>Increasing Depth</vt:lpstr>
      <vt:lpstr>High Test Error</vt:lpstr>
      <vt:lpstr>Increasing Training Set Size</vt:lpstr>
      <vt:lpstr>Tuning the Learning Rate</vt:lpstr>
      <vt:lpstr>Reasoning about  Hyperparameters</vt:lpstr>
      <vt:lpstr>Hyperparameter 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C7082 Techniques in Machine Learning and AI</dc:title>
  <cp:lastModifiedBy>Ed Harris</cp:lastModifiedBy>
  <cp:revision>4</cp:revision>
  <dcterms:created xsi:type="dcterms:W3CDTF">2020-10-13T20:25:04Z</dcterms:created>
  <dcterms:modified xsi:type="dcterms:W3CDTF">2020-10-26T14:33:31Z</dcterms:modified>
</cp:coreProperties>
</file>